
<file path=[Content_Types].xml><?xml version="1.0" encoding="utf-8"?>
<Types xmlns="http://schemas.openxmlformats.org/package/2006/content-types">
  <Default Extension="bin" ContentType="image/unknown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59" d="100"/>
          <a:sy n="59" d="100"/>
        </p:scale>
        <p:origin x="1500" y="5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10" Type="http://schemas.openxmlformats.org/officeDocument/2006/relationships/image" Target="../media/image16.svg"/><Relationship Id="rId4" Type="http://schemas.openxmlformats.org/officeDocument/2006/relationships/image" Target="../media/image10.svg"/><Relationship Id="rId9" Type="http://schemas.openxmlformats.org/officeDocument/2006/relationships/image" Target="../media/image15.png"/></Relationships>
</file>

<file path=ppt/diagrams/_rels/data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svg"/><Relationship Id="rId1" Type="http://schemas.openxmlformats.org/officeDocument/2006/relationships/image" Target="../media/image43.png"/><Relationship Id="rId4" Type="http://schemas.openxmlformats.org/officeDocument/2006/relationships/image" Target="../media/image46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svg"/><Relationship Id="rId1" Type="http://schemas.openxmlformats.org/officeDocument/2006/relationships/image" Target="../media/image23.png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svg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svg"/><Relationship Id="rId1" Type="http://schemas.openxmlformats.org/officeDocument/2006/relationships/image" Target="../media/image29.png"/><Relationship Id="rId4" Type="http://schemas.openxmlformats.org/officeDocument/2006/relationships/image" Target="../media/image32.svg"/></Relationships>
</file>

<file path=ppt/diagrams/_rels/data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svg"/><Relationship Id="rId1" Type="http://schemas.openxmlformats.org/officeDocument/2006/relationships/image" Target="../media/image33.png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36.svg"/></Relationships>
</file>

<file path=ppt/diagrams/_rels/data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svg"/><Relationship Id="rId1" Type="http://schemas.openxmlformats.org/officeDocument/2006/relationships/image" Target="../media/image39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42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10" Type="http://schemas.openxmlformats.org/officeDocument/2006/relationships/image" Target="../media/image16.svg"/><Relationship Id="rId4" Type="http://schemas.openxmlformats.org/officeDocument/2006/relationships/image" Target="../media/image10.svg"/><Relationship Id="rId9" Type="http://schemas.openxmlformats.org/officeDocument/2006/relationships/image" Target="../media/image15.png"/></Relationships>
</file>

<file path=ppt/diagrams/_rels/drawing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svg"/><Relationship Id="rId1" Type="http://schemas.openxmlformats.org/officeDocument/2006/relationships/image" Target="../media/image43.png"/><Relationship Id="rId4" Type="http://schemas.openxmlformats.org/officeDocument/2006/relationships/image" Target="../media/image46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svg"/><Relationship Id="rId1" Type="http://schemas.openxmlformats.org/officeDocument/2006/relationships/image" Target="../media/image23.png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sv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svg"/><Relationship Id="rId1" Type="http://schemas.openxmlformats.org/officeDocument/2006/relationships/image" Target="../media/image29.png"/><Relationship Id="rId4" Type="http://schemas.openxmlformats.org/officeDocument/2006/relationships/image" Target="../media/image32.svg"/></Relationships>
</file>

<file path=ppt/diagrams/_rels/drawing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svg"/><Relationship Id="rId1" Type="http://schemas.openxmlformats.org/officeDocument/2006/relationships/image" Target="../media/image33.png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36.svg"/></Relationships>
</file>

<file path=ppt/diagrams/_rels/drawing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svg"/><Relationship Id="rId1" Type="http://schemas.openxmlformats.org/officeDocument/2006/relationships/image" Target="../media/image39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4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7461E05-FAE8-419E-826D-C33C2D73A90C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9E0EF74-66E7-4DB5-B8AC-BAAB14E808E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Passive Reconnaissance (OSINT, DNS, Cert transparency)</a:t>
          </a:r>
        </a:p>
      </dgm:t>
    </dgm:pt>
    <dgm:pt modelId="{86710F86-3EF3-44B0-AFB8-221A2044FF12}" type="parTrans" cxnId="{28522D20-D965-404B-A64F-8B842601C1B3}">
      <dgm:prSet/>
      <dgm:spPr/>
      <dgm:t>
        <a:bodyPr/>
        <a:lstStyle/>
        <a:p>
          <a:endParaRPr lang="en-US"/>
        </a:p>
      </dgm:t>
    </dgm:pt>
    <dgm:pt modelId="{8E751237-7296-453D-B35B-79307C5CEAAB}" type="sibTrans" cxnId="{28522D20-D965-404B-A64F-8B842601C1B3}">
      <dgm:prSet/>
      <dgm:spPr/>
      <dgm:t>
        <a:bodyPr/>
        <a:lstStyle/>
        <a:p>
          <a:endParaRPr lang="en-US"/>
        </a:p>
      </dgm:t>
    </dgm:pt>
    <dgm:pt modelId="{9FF3A1AC-F6EE-4098-8BA1-24FCFCC746B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Active Discovery (nmap, masscan, httpx)</a:t>
          </a:r>
        </a:p>
      </dgm:t>
    </dgm:pt>
    <dgm:pt modelId="{F3AC6DA2-8BF3-472C-ABB3-6B42E9F20397}" type="parTrans" cxnId="{D8F723A2-EC1B-4606-8DBB-929EF3940698}">
      <dgm:prSet/>
      <dgm:spPr/>
      <dgm:t>
        <a:bodyPr/>
        <a:lstStyle/>
        <a:p>
          <a:endParaRPr lang="en-US"/>
        </a:p>
      </dgm:t>
    </dgm:pt>
    <dgm:pt modelId="{D3C29089-E26C-4FCF-91A1-C22AB5DB67D7}" type="sibTrans" cxnId="{D8F723A2-EC1B-4606-8DBB-929EF3940698}">
      <dgm:prSet/>
      <dgm:spPr/>
      <dgm:t>
        <a:bodyPr/>
        <a:lstStyle/>
        <a:p>
          <a:endParaRPr lang="en-US"/>
        </a:p>
      </dgm:t>
    </dgm:pt>
    <dgm:pt modelId="{7CD8EE7A-9136-4647-AD22-FC290371386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Fingerprinting (WhatWeb, WAFW00F)</a:t>
          </a:r>
        </a:p>
      </dgm:t>
    </dgm:pt>
    <dgm:pt modelId="{69359A95-7892-452A-B5C7-29FBB7EF7954}" type="parTrans" cxnId="{A4197024-FE89-4110-8BB2-6A7B4C0A25A0}">
      <dgm:prSet/>
      <dgm:spPr/>
      <dgm:t>
        <a:bodyPr/>
        <a:lstStyle/>
        <a:p>
          <a:endParaRPr lang="en-US"/>
        </a:p>
      </dgm:t>
    </dgm:pt>
    <dgm:pt modelId="{4CA1B771-C410-44CD-9EC1-3C416E43A513}" type="sibTrans" cxnId="{A4197024-FE89-4110-8BB2-6A7B4C0A25A0}">
      <dgm:prSet/>
      <dgm:spPr/>
      <dgm:t>
        <a:bodyPr/>
        <a:lstStyle/>
        <a:p>
          <a:endParaRPr lang="en-US"/>
        </a:p>
      </dgm:t>
    </dgm:pt>
    <dgm:pt modelId="{03E9928A-52E5-4833-83DD-358B5A583E1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Endpoint Discovery (Dirsearch, Gobuster, FFUF)</a:t>
          </a:r>
        </a:p>
      </dgm:t>
    </dgm:pt>
    <dgm:pt modelId="{F538F272-48CB-43AB-A0D7-719E2708C32E}" type="parTrans" cxnId="{93C2222E-E684-4AE2-AD2C-F466B42AC528}">
      <dgm:prSet/>
      <dgm:spPr/>
      <dgm:t>
        <a:bodyPr/>
        <a:lstStyle/>
        <a:p>
          <a:endParaRPr lang="en-US"/>
        </a:p>
      </dgm:t>
    </dgm:pt>
    <dgm:pt modelId="{7FB65576-F95F-4F3D-A71C-12D15005545F}" type="sibTrans" cxnId="{93C2222E-E684-4AE2-AD2C-F466B42AC528}">
      <dgm:prSet/>
      <dgm:spPr/>
      <dgm:t>
        <a:bodyPr/>
        <a:lstStyle/>
        <a:p>
          <a:endParaRPr lang="en-US"/>
        </a:p>
      </dgm:t>
    </dgm:pt>
    <dgm:pt modelId="{0689BD31-19C3-4060-A17E-4439584249F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Vulnerability Scanning (Nikto, Wapiti, Nuclei)</a:t>
          </a:r>
        </a:p>
      </dgm:t>
    </dgm:pt>
    <dgm:pt modelId="{9FBA5345-EAB0-427F-A864-1DB917C459FC}" type="parTrans" cxnId="{7765169F-D95E-48C4-8ED3-00DE3A702770}">
      <dgm:prSet/>
      <dgm:spPr/>
      <dgm:t>
        <a:bodyPr/>
        <a:lstStyle/>
        <a:p>
          <a:endParaRPr lang="en-US"/>
        </a:p>
      </dgm:t>
    </dgm:pt>
    <dgm:pt modelId="{063925B2-E2E0-4B80-A720-03383B6EC638}" type="sibTrans" cxnId="{7765169F-D95E-48C4-8ED3-00DE3A702770}">
      <dgm:prSet/>
      <dgm:spPr/>
      <dgm:t>
        <a:bodyPr/>
        <a:lstStyle/>
        <a:p>
          <a:endParaRPr lang="en-US"/>
        </a:p>
      </dgm:t>
    </dgm:pt>
    <dgm:pt modelId="{76054674-F5CF-4925-A1E2-A5ABB1699168}" type="pres">
      <dgm:prSet presAssocID="{17461E05-FAE8-419E-826D-C33C2D73A90C}" presName="root" presStyleCnt="0">
        <dgm:presLayoutVars>
          <dgm:dir/>
          <dgm:resizeHandles val="exact"/>
        </dgm:presLayoutVars>
      </dgm:prSet>
      <dgm:spPr/>
    </dgm:pt>
    <dgm:pt modelId="{3F12F270-6970-4AF2-8155-6654BB06655C}" type="pres">
      <dgm:prSet presAssocID="{69E0EF74-66E7-4DB5-B8AC-BAAB14E808E1}" presName="compNode" presStyleCnt="0"/>
      <dgm:spPr/>
    </dgm:pt>
    <dgm:pt modelId="{A36A78B1-C931-424E-8EF3-FE622FA8AA1A}" type="pres">
      <dgm:prSet presAssocID="{69E0EF74-66E7-4DB5-B8AC-BAAB14E808E1}" presName="bgRect" presStyleLbl="bgShp" presStyleIdx="0" presStyleCnt="5"/>
      <dgm:spPr/>
    </dgm:pt>
    <dgm:pt modelId="{F17D6C47-4C83-49F7-8256-9D281979F150}" type="pres">
      <dgm:prSet presAssocID="{69E0EF74-66E7-4DB5-B8AC-BAAB14E808E1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atellite"/>
        </a:ext>
      </dgm:extLst>
    </dgm:pt>
    <dgm:pt modelId="{8F4D614C-6093-4BCE-BA99-528FDB5F4FA3}" type="pres">
      <dgm:prSet presAssocID="{69E0EF74-66E7-4DB5-B8AC-BAAB14E808E1}" presName="spaceRect" presStyleCnt="0"/>
      <dgm:spPr/>
    </dgm:pt>
    <dgm:pt modelId="{2956B7FF-7098-4CA9-B53E-E480A3F652AE}" type="pres">
      <dgm:prSet presAssocID="{69E0EF74-66E7-4DB5-B8AC-BAAB14E808E1}" presName="parTx" presStyleLbl="revTx" presStyleIdx="0" presStyleCnt="5">
        <dgm:presLayoutVars>
          <dgm:chMax val="0"/>
          <dgm:chPref val="0"/>
        </dgm:presLayoutVars>
      </dgm:prSet>
      <dgm:spPr/>
    </dgm:pt>
    <dgm:pt modelId="{2459C93C-0274-40CF-A67B-4C8E84CDA506}" type="pres">
      <dgm:prSet presAssocID="{8E751237-7296-453D-B35B-79307C5CEAAB}" presName="sibTrans" presStyleCnt="0"/>
      <dgm:spPr/>
    </dgm:pt>
    <dgm:pt modelId="{957053FE-377B-4186-AE68-A253816BF120}" type="pres">
      <dgm:prSet presAssocID="{9FF3A1AC-F6EE-4098-8BA1-24FCFCC746B3}" presName="compNode" presStyleCnt="0"/>
      <dgm:spPr/>
    </dgm:pt>
    <dgm:pt modelId="{3280F5FC-B003-41C1-8F65-F83BDCA87118}" type="pres">
      <dgm:prSet presAssocID="{9FF3A1AC-F6EE-4098-8BA1-24FCFCC746B3}" presName="bgRect" presStyleLbl="bgShp" presStyleIdx="1" presStyleCnt="5"/>
      <dgm:spPr/>
    </dgm:pt>
    <dgm:pt modelId="{6D8B751D-0254-4CCB-AE5C-4613E8112FD3}" type="pres">
      <dgm:prSet presAssocID="{9FF3A1AC-F6EE-4098-8BA1-24FCFCC746B3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ustomer Review"/>
        </a:ext>
      </dgm:extLst>
    </dgm:pt>
    <dgm:pt modelId="{FE2D86FE-1F1B-4DE4-A375-22EB6CD2A40E}" type="pres">
      <dgm:prSet presAssocID="{9FF3A1AC-F6EE-4098-8BA1-24FCFCC746B3}" presName="spaceRect" presStyleCnt="0"/>
      <dgm:spPr/>
    </dgm:pt>
    <dgm:pt modelId="{684090D9-F9A7-4601-B0D2-0C716992A64A}" type="pres">
      <dgm:prSet presAssocID="{9FF3A1AC-F6EE-4098-8BA1-24FCFCC746B3}" presName="parTx" presStyleLbl="revTx" presStyleIdx="1" presStyleCnt="5">
        <dgm:presLayoutVars>
          <dgm:chMax val="0"/>
          <dgm:chPref val="0"/>
        </dgm:presLayoutVars>
      </dgm:prSet>
      <dgm:spPr/>
    </dgm:pt>
    <dgm:pt modelId="{FE682332-5472-48AD-BF1C-A6D1715AC4B2}" type="pres">
      <dgm:prSet presAssocID="{D3C29089-E26C-4FCF-91A1-C22AB5DB67D7}" presName="sibTrans" presStyleCnt="0"/>
      <dgm:spPr/>
    </dgm:pt>
    <dgm:pt modelId="{89E9A892-4F92-47AE-A889-BE5F26DCE691}" type="pres">
      <dgm:prSet presAssocID="{7CD8EE7A-9136-4647-AD22-FC290371386E}" presName="compNode" presStyleCnt="0"/>
      <dgm:spPr/>
    </dgm:pt>
    <dgm:pt modelId="{BAFED661-5EE2-4E80-A174-6EFF6E503978}" type="pres">
      <dgm:prSet presAssocID="{7CD8EE7A-9136-4647-AD22-FC290371386E}" presName="bgRect" presStyleLbl="bgShp" presStyleIdx="2" presStyleCnt="5"/>
      <dgm:spPr/>
    </dgm:pt>
    <dgm:pt modelId="{62B87B1D-67C0-4F11-BB67-1AA91FEF6255}" type="pres">
      <dgm:prSet presAssocID="{7CD8EE7A-9136-4647-AD22-FC290371386E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inger Print"/>
        </a:ext>
      </dgm:extLst>
    </dgm:pt>
    <dgm:pt modelId="{0FAACE99-4ACE-4A81-9221-9E45444B5226}" type="pres">
      <dgm:prSet presAssocID="{7CD8EE7A-9136-4647-AD22-FC290371386E}" presName="spaceRect" presStyleCnt="0"/>
      <dgm:spPr/>
    </dgm:pt>
    <dgm:pt modelId="{5E095F0B-61D3-4507-B071-795FA188AB43}" type="pres">
      <dgm:prSet presAssocID="{7CD8EE7A-9136-4647-AD22-FC290371386E}" presName="parTx" presStyleLbl="revTx" presStyleIdx="2" presStyleCnt="5">
        <dgm:presLayoutVars>
          <dgm:chMax val="0"/>
          <dgm:chPref val="0"/>
        </dgm:presLayoutVars>
      </dgm:prSet>
      <dgm:spPr/>
    </dgm:pt>
    <dgm:pt modelId="{F2D5967D-5B01-4732-90A4-F0A1CD710269}" type="pres">
      <dgm:prSet presAssocID="{4CA1B771-C410-44CD-9EC1-3C416E43A513}" presName="sibTrans" presStyleCnt="0"/>
      <dgm:spPr/>
    </dgm:pt>
    <dgm:pt modelId="{908F0924-7489-43B6-8B22-363E54B7A8FE}" type="pres">
      <dgm:prSet presAssocID="{03E9928A-52E5-4833-83DD-358B5A583E1F}" presName="compNode" presStyleCnt="0"/>
      <dgm:spPr/>
    </dgm:pt>
    <dgm:pt modelId="{FFB1A70B-EE1C-44DC-B323-2A5BA6E5581E}" type="pres">
      <dgm:prSet presAssocID="{03E9928A-52E5-4833-83DD-358B5A583E1F}" presName="bgRect" presStyleLbl="bgShp" presStyleIdx="3" presStyleCnt="5"/>
      <dgm:spPr/>
    </dgm:pt>
    <dgm:pt modelId="{85A7A34F-AF21-4115-85D2-C85B4CFE9DB3}" type="pres">
      <dgm:prSet presAssocID="{03E9928A-52E5-4833-83DD-358B5A583E1F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ze"/>
        </a:ext>
      </dgm:extLst>
    </dgm:pt>
    <dgm:pt modelId="{AC514E43-D0D6-44A8-A89A-E078BACD4EDF}" type="pres">
      <dgm:prSet presAssocID="{03E9928A-52E5-4833-83DD-358B5A583E1F}" presName="spaceRect" presStyleCnt="0"/>
      <dgm:spPr/>
    </dgm:pt>
    <dgm:pt modelId="{CBBE0F97-360F-4AC7-9655-F618B79EA8CC}" type="pres">
      <dgm:prSet presAssocID="{03E9928A-52E5-4833-83DD-358B5A583E1F}" presName="parTx" presStyleLbl="revTx" presStyleIdx="3" presStyleCnt="5">
        <dgm:presLayoutVars>
          <dgm:chMax val="0"/>
          <dgm:chPref val="0"/>
        </dgm:presLayoutVars>
      </dgm:prSet>
      <dgm:spPr/>
    </dgm:pt>
    <dgm:pt modelId="{BEF435E6-A77A-4E46-B8F9-CEB76BDBC8C7}" type="pres">
      <dgm:prSet presAssocID="{7FB65576-F95F-4F3D-A71C-12D15005545F}" presName="sibTrans" presStyleCnt="0"/>
      <dgm:spPr/>
    </dgm:pt>
    <dgm:pt modelId="{F57D8D24-8446-4DB1-A979-6FFA4B617065}" type="pres">
      <dgm:prSet presAssocID="{0689BD31-19C3-4060-A17E-4439584249F9}" presName="compNode" presStyleCnt="0"/>
      <dgm:spPr/>
    </dgm:pt>
    <dgm:pt modelId="{A6A4AFAC-AC5F-4677-AD9A-4419B5E65857}" type="pres">
      <dgm:prSet presAssocID="{0689BD31-19C3-4060-A17E-4439584249F9}" presName="bgRect" presStyleLbl="bgShp" presStyleIdx="4" presStyleCnt="5"/>
      <dgm:spPr/>
    </dgm:pt>
    <dgm:pt modelId="{CF54CFF1-C8ED-4F9A-91D3-476C2214218D}" type="pres">
      <dgm:prSet presAssocID="{0689BD31-19C3-4060-A17E-4439584249F9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NA"/>
        </a:ext>
      </dgm:extLst>
    </dgm:pt>
    <dgm:pt modelId="{25C1E9F2-F522-49A3-9016-F1438B4F4EB9}" type="pres">
      <dgm:prSet presAssocID="{0689BD31-19C3-4060-A17E-4439584249F9}" presName="spaceRect" presStyleCnt="0"/>
      <dgm:spPr/>
    </dgm:pt>
    <dgm:pt modelId="{86B20A73-6873-4E70-80F7-D1C07294A748}" type="pres">
      <dgm:prSet presAssocID="{0689BD31-19C3-4060-A17E-4439584249F9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466A2D12-8C4D-4EDF-A1ED-784D5A94B0B4}" type="presOf" srcId="{7CD8EE7A-9136-4647-AD22-FC290371386E}" destId="{5E095F0B-61D3-4507-B071-795FA188AB43}" srcOrd="0" destOrd="0" presId="urn:microsoft.com/office/officeart/2018/2/layout/IconVerticalSolidList"/>
    <dgm:cxn modelId="{ECD65B17-6D74-47D1-9787-52AE9E4ED17A}" type="presOf" srcId="{9FF3A1AC-F6EE-4098-8BA1-24FCFCC746B3}" destId="{684090D9-F9A7-4601-B0D2-0C716992A64A}" srcOrd="0" destOrd="0" presId="urn:microsoft.com/office/officeart/2018/2/layout/IconVerticalSolidList"/>
    <dgm:cxn modelId="{28522D20-D965-404B-A64F-8B842601C1B3}" srcId="{17461E05-FAE8-419E-826D-C33C2D73A90C}" destId="{69E0EF74-66E7-4DB5-B8AC-BAAB14E808E1}" srcOrd="0" destOrd="0" parTransId="{86710F86-3EF3-44B0-AFB8-221A2044FF12}" sibTransId="{8E751237-7296-453D-B35B-79307C5CEAAB}"/>
    <dgm:cxn modelId="{A4197024-FE89-4110-8BB2-6A7B4C0A25A0}" srcId="{17461E05-FAE8-419E-826D-C33C2D73A90C}" destId="{7CD8EE7A-9136-4647-AD22-FC290371386E}" srcOrd="2" destOrd="0" parTransId="{69359A95-7892-452A-B5C7-29FBB7EF7954}" sibTransId="{4CA1B771-C410-44CD-9EC1-3C416E43A513}"/>
    <dgm:cxn modelId="{2D75A627-498D-4F78-B755-BE270E50A9A2}" type="presOf" srcId="{17461E05-FAE8-419E-826D-C33C2D73A90C}" destId="{76054674-F5CF-4925-A1E2-A5ABB1699168}" srcOrd="0" destOrd="0" presId="urn:microsoft.com/office/officeart/2018/2/layout/IconVerticalSolidList"/>
    <dgm:cxn modelId="{93C2222E-E684-4AE2-AD2C-F466B42AC528}" srcId="{17461E05-FAE8-419E-826D-C33C2D73A90C}" destId="{03E9928A-52E5-4833-83DD-358B5A583E1F}" srcOrd="3" destOrd="0" parTransId="{F538F272-48CB-43AB-A0D7-719E2708C32E}" sibTransId="{7FB65576-F95F-4F3D-A71C-12D15005545F}"/>
    <dgm:cxn modelId="{B59D9F9E-ECCD-4A89-A53B-23DA081C93E1}" type="presOf" srcId="{69E0EF74-66E7-4DB5-B8AC-BAAB14E808E1}" destId="{2956B7FF-7098-4CA9-B53E-E480A3F652AE}" srcOrd="0" destOrd="0" presId="urn:microsoft.com/office/officeart/2018/2/layout/IconVerticalSolidList"/>
    <dgm:cxn modelId="{7765169F-D95E-48C4-8ED3-00DE3A702770}" srcId="{17461E05-FAE8-419E-826D-C33C2D73A90C}" destId="{0689BD31-19C3-4060-A17E-4439584249F9}" srcOrd="4" destOrd="0" parTransId="{9FBA5345-EAB0-427F-A864-1DB917C459FC}" sibTransId="{063925B2-E2E0-4B80-A720-03383B6EC638}"/>
    <dgm:cxn modelId="{D8F723A2-EC1B-4606-8DBB-929EF3940698}" srcId="{17461E05-FAE8-419E-826D-C33C2D73A90C}" destId="{9FF3A1AC-F6EE-4098-8BA1-24FCFCC746B3}" srcOrd="1" destOrd="0" parTransId="{F3AC6DA2-8BF3-472C-ABB3-6B42E9F20397}" sibTransId="{D3C29089-E26C-4FCF-91A1-C22AB5DB67D7}"/>
    <dgm:cxn modelId="{63C49BC3-8229-4C4C-B181-BF262F19FA99}" type="presOf" srcId="{03E9928A-52E5-4833-83DD-358B5A583E1F}" destId="{CBBE0F97-360F-4AC7-9655-F618B79EA8CC}" srcOrd="0" destOrd="0" presId="urn:microsoft.com/office/officeart/2018/2/layout/IconVerticalSolidList"/>
    <dgm:cxn modelId="{CE835AE4-42BB-4F15-B61D-EFE7D55F8C04}" type="presOf" srcId="{0689BD31-19C3-4060-A17E-4439584249F9}" destId="{86B20A73-6873-4E70-80F7-D1C07294A748}" srcOrd="0" destOrd="0" presId="urn:microsoft.com/office/officeart/2018/2/layout/IconVerticalSolidList"/>
    <dgm:cxn modelId="{D98C09D1-99E1-4A67-8B3D-B3F40C6E1D29}" type="presParOf" srcId="{76054674-F5CF-4925-A1E2-A5ABB1699168}" destId="{3F12F270-6970-4AF2-8155-6654BB06655C}" srcOrd="0" destOrd="0" presId="urn:microsoft.com/office/officeart/2018/2/layout/IconVerticalSolidList"/>
    <dgm:cxn modelId="{6B92BBE3-4DF5-4E6A-81D1-5FE59684F79C}" type="presParOf" srcId="{3F12F270-6970-4AF2-8155-6654BB06655C}" destId="{A36A78B1-C931-424E-8EF3-FE622FA8AA1A}" srcOrd="0" destOrd="0" presId="urn:microsoft.com/office/officeart/2018/2/layout/IconVerticalSolidList"/>
    <dgm:cxn modelId="{2E249D5F-8680-4756-9216-F07ED5A1F3C7}" type="presParOf" srcId="{3F12F270-6970-4AF2-8155-6654BB06655C}" destId="{F17D6C47-4C83-49F7-8256-9D281979F150}" srcOrd="1" destOrd="0" presId="urn:microsoft.com/office/officeart/2018/2/layout/IconVerticalSolidList"/>
    <dgm:cxn modelId="{35CA6B76-FCDA-4133-BE0A-BA3BFFABA7AD}" type="presParOf" srcId="{3F12F270-6970-4AF2-8155-6654BB06655C}" destId="{8F4D614C-6093-4BCE-BA99-528FDB5F4FA3}" srcOrd="2" destOrd="0" presId="urn:microsoft.com/office/officeart/2018/2/layout/IconVerticalSolidList"/>
    <dgm:cxn modelId="{3C873938-F241-44C3-AD5D-CC196EBD5167}" type="presParOf" srcId="{3F12F270-6970-4AF2-8155-6654BB06655C}" destId="{2956B7FF-7098-4CA9-B53E-E480A3F652AE}" srcOrd="3" destOrd="0" presId="urn:microsoft.com/office/officeart/2018/2/layout/IconVerticalSolidList"/>
    <dgm:cxn modelId="{1B4A576C-3BBB-4B18-8045-73175861E8CD}" type="presParOf" srcId="{76054674-F5CF-4925-A1E2-A5ABB1699168}" destId="{2459C93C-0274-40CF-A67B-4C8E84CDA506}" srcOrd="1" destOrd="0" presId="urn:microsoft.com/office/officeart/2018/2/layout/IconVerticalSolidList"/>
    <dgm:cxn modelId="{5314CE37-A4ED-40E3-8C3C-2A8497D9B3D3}" type="presParOf" srcId="{76054674-F5CF-4925-A1E2-A5ABB1699168}" destId="{957053FE-377B-4186-AE68-A253816BF120}" srcOrd="2" destOrd="0" presId="urn:microsoft.com/office/officeart/2018/2/layout/IconVerticalSolidList"/>
    <dgm:cxn modelId="{FE391FEF-5DD1-40E9-818B-D8DD0465426C}" type="presParOf" srcId="{957053FE-377B-4186-AE68-A253816BF120}" destId="{3280F5FC-B003-41C1-8F65-F83BDCA87118}" srcOrd="0" destOrd="0" presId="urn:microsoft.com/office/officeart/2018/2/layout/IconVerticalSolidList"/>
    <dgm:cxn modelId="{0EE622FB-5585-4E5B-AA10-3B18ECE67FE1}" type="presParOf" srcId="{957053FE-377B-4186-AE68-A253816BF120}" destId="{6D8B751D-0254-4CCB-AE5C-4613E8112FD3}" srcOrd="1" destOrd="0" presId="urn:microsoft.com/office/officeart/2018/2/layout/IconVerticalSolidList"/>
    <dgm:cxn modelId="{C1FA06E5-9C8B-48B9-887A-8C6478F4736C}" type="presParOf" srcId="{957053FE-377B-4186-AE68-A253816BF120}" destId="{FE2D86FE-1F1B-4DE4-A375-22EB6CD2A40E}" srcOrd="2" destOrd="0" presId="urn:microsoft.com/office/officeart/2018/2/layout/IconVerticalSolidList"/>
    <dgm:cxn modelId="{180536A2-6F4D-4848-B3AA-33345DBA02A1}" type="presParOf" srcId="{957053FE-377B-4186-AE68-A253816BF120}" destId="{684090D9-F9A7-4601-B0D2-0C716992A64A}" srcOrd="3" destOrd="0" presId="urn:microsoft.com/office/officeart/2018/2/layout/IconVerticalSolidList"/>
    <dgm:cxn modelId="{E003F71A-CF02-4851-A2BB-A42DCADF65EB}" type="presParOf" srcId="{76054674-F5CF-4925-A1E2-A5ABB1699168}" destId="{FE682332-5472-48AD-BF1C-A6D1715AC4B2}" srcOrd="3" destOrd="0" presId="urn:microsoft.com/office/officeart/2018/2/layout/IconVerticalSolidList"/>
    <dgm:cxn modelId="{00E0063F-FB63-448B-8BED-86E5453C74B8}" type="presParOf" srcId="{76054674-F5CF-4925-A1E2-A5ABB1699168}" destId="{89E9A892-4F92-47AE-A889-BE5F26DCE691}" srcOrd="4" destOrd="0" presId="urn:microsoft.com/office/officeart/2018/2/layout/IconVerticalSolidList"/>
    <dgm:cxn modelId="{E623F89B-7BEE-4796-B02B-E18079021B7D}" type="presParOf" srcId="{89E9A892-4F92-47AE-A889-BE5F26DCE691}" destId="{BAFED661-5EE2-4E80-A174-6EFF6E503978}" srcOrd="0" destOrd="0" presId="urn:microsoft.com/office/officeart/2018/2/layout/IconVerticalSolidList"/>
    <dgm:cxn modelId="{C72AF105-9BBF-4708-8E44-4340BCE68CFF}" type="presParOf" srcId="{89E9A892-4F92-47AE-A889-BE5F26DCE691}" destId="{62B87B1D-67C0-4F11-BB67-1AA91FEF6255}" srcOrd="1" destOrd="0" presId="urn:microsoft.com/office/officeart/2018/2/layout/IconVerticalSolidList"/>
    <dgm:cxn modelId="{76449386-A85A-4371-992C-CEB4824B845B}" type="presParOf" srcId="{89E9A892-4F92-47AE-A889-BE5F26DCE691}" destId="{0FAACE99-4ACE-4A81-9221-9E45444B5226}" srcOrd="2" destOrd="0" presId="urn:microsoft.com/office/officeart/2018/2/layout/IconVerticalSolidList"/>
    <dgm:cxn modelId="{65B80BFC-E507-4872-BB95-5F7EF6F0E71C}" type="presParOf" srcId="{89E9A892-4F92-47AE-A889-BE5F26DCE691}" destId="{5E095F0B-61D3-4507-B071-795FA188AB43}" srcOrd="3" destOrd="0" presId="urn:microsoft.com/office/officeart/2018/2/layout/IconVerticalSolidList"/>
    <dgm:cxn modelId="{A34F0813-EDC2-433C-B96D-5001F1DD6220}" type="presParOf" srcId="{76054674-F5CF-4925-A1E2-A5ABB1699168}" destId="{F2D5967D-5B01-4732-90A4-F0A1CD710269}" srcOrd="5" destOrd="0" presId="urn:microsoft.com/office/officeart/2018/2/layout/IconVerticalSolidList"/>
    <dgm:cxn modelId="{5816396C-8E13-4772-A464-A8958A3F7F6F}" type="presParOf" srcId="{76054674-F5CF-4925-A1E2-A5ABB1699168}" destId="{908F0924-7489-43B6-8B22-363E54B7A8FE}" srcOrd="6" destOrd="0" presId="urn:microsoft.com/office/officeart/2018/2/layout/IconVerticalSolidList"/>
    <dgm:cxn modelId="{34767C0A-63DE-4FF5-AEE2-58D57BB0CFA9}" type="presParOf" srcId="{908F0924-7489-43B6-8B22-363E54B7A8FE}" destId="{FFB1A70B-EE1C-44DC-B323-2A5BA6E5581E}" srcOrd="0" destOrd="0" presId="urn:microsoft.com/office/officeart/2018/2/layout/IconVerticalSolidList"/>
    <dgm:cxn modelId="{1558197F-F67F-4089-8D4C-A135778D5C6D}" type="presParOf" srcId="{908F0924-7489-43B6-8B22-363E54B7A8FE}" destId="{85A7A34F-AF21-4115-85D2-C85B4CFE9DB3}" srcOrd="1" destOrd="0" presId="urn:microsoft.com/office/officeart/2018/2/layout/IconVerticalSolidList"/>
    <dgm:cxn modelId="{65F20876-C92E-4DA4-AD8A-59E432FE39BF}" type="presParOf" srcId="{908F0924-7489-43B6-8B22-363E54B7A8FE}" destId="{AC514E43-D0D6-44A8-A89A-E078BACD4EDF}" srcOrd="2" destOrd="0" presId="urn:microsoft.com/office/officeart/2018/2/layout/IconVerticalSolidList"/>
    <dgm:cxn modelId="{A0E6F8AA-800B-41A0-83B4-221921B85926}" type="presParOf" srcId="{908F0924-7489-43B6-8B22-363E54B7A8FE}" destId="{CBBE0F97-360F-4AC7-9655-F618B79EA8CC}" srcOrd="3" destOrd="0" presId="urn:microsoft.com/office/officeart/2018/2/layout/IconVerticalSolidList"/>
    <dgm:cxn modelId="{1CBBE62A-E1C8-426F-9826-BA5EF995FACC}" type="presParOf" srcId="{76054674-F5CF-4925-A1E2-A5ABB1699168}" destId="{BEF435E6-A77A-4E46-B8F9-CEB76BDBC8C7}" srcOrd="7" destOrd="0" presId="urn:microsoft.com/office/officeart/2018/2/layout/IconVerticalSolidList"/>
    <dgm:cxn modelId="{1B328774-AF5A-4035-AA61-79C0C96DBBB4}" type="presParOf" srcId="{76054674-F5CF-4925-A1E2-A5ABB1699168}" destId="{F57D8D24-8446-4DB1-A979-6FFA4B617065}" srcOrd="8" destOrd="0" presId="urn:microsoft.com/office/officeart/2018/2/layout/IconVerticalSolidList"/>
    <dgm:cxn modelId="{659D818E-03DD-4699-B41C-B44196F69EFC}" type="presParOf" srcId="{F57D8D24-8446-4DB1-A979-6FFA4B617065}" destId="{A6A4AFAC-AC5F-4677-AD9A-4419B5E65857}" srcOrd="0" destOrd="0" presId="urn:microsoft.com/office/officeart/2018/2/layout/IconVerticalSolidList"/>
    <dgm:cxn modelId="{A8436F4D-4EE5-46FE-AC7A-67F4FA795079}" type="presParOf" srcId="{F57D8D24-8446-4DB1-A979-6FFA4B617065}" destId="{CF54CFF1-C8ED-4F9A-91D3-476C2214218D}" srcOrd="1" destOrd="0" presId="urn:microsoft.com/office/officeart/2018/2/layout/IconVerticalSolidList"/>
    <dgm:cxn modelId="{CA772913-6F20-4F81-94F6-3C2819AAAD9C}" type="presParOf" srcId="{F57D8D24-8446-4DB1-A979-6FFA4B617065}" destId="{25C1E9F2-F522-49A3-9016-F1438B4F4EB9}" srcOrd="2" destOrd="0" presId="urn:microsoft.com/office/officeart/2018/2/layout/IconVerticalSolidList"/>
    <dgm:cxn modelId="{A497016E-5923-463E-83AC-B43EA5B807D7}" type="presParOf" srcId="{F57D8D24-8446-4DB1-A979-6FFA4B617065}" destId="{86B20A73-6873-4E70-80F7-D1C07294A748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E6B776A4-2BDE-48DC-A797-96F9AA5E3999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4DEC938-91E1-4B37-A3D3-D63FEB751FF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Risks: HTTP exposure, weak TLS, ICMP reconnaissance</a:t>
          </a:r>
        </a:p>
      </dgm:t>
    </dgm:pt>
    <dgm:pt modelId="{C988C2B9-8BFF-4DED-B95A-D6FA1BEEB0AC}" type="parTrans" cxnId="{E7D5B49D-32E4-4630-B8C6-07E5D65CACCA}">
      <dgm:prSet/>
      <dgm:spPr/>
      <dgm:t>
        <a:bodyPr/>
        <a:lstStyle/>
        <a:p>
          <a:endParaRPr lang="en-US"/>
        </a:p>
      </dgm:t>
    </dgm:pt>
    <dgm:pt modelId="{87D9FDC7-DC6A-40F4-B0BE-97C87D51AF46}" type="sibTrans" cxnId="{E7D5B49D-32E4-4630-B8C6-07E5D65CACCA}">
      <dgm:prSet/>
      <dgm:spPr/>
      <dgm:t>
        <a:bodyPr/>
        <a:lstStyle/>
        <a:p>
          <a:endParaRPr lang="en-US"/>
        </a:p>
      </dgm:t>
    </dgm:pt>
    <dgm:pt modelId="{232E6D37-95A4-4AF7-8A76-D5F77386784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Fixes: Enforce HTTPS, TLS audit (strong ciphers only), consider ICMP blocking</a:t>
          </a:r>
        </a:p>
      </dgm:t>
    </dgm:pt>
    <dgm:pt modelId="{40246B6A-BE5A-4B39-A5DB-92206FC78711}" type="parTrans" cxnId="{AB368BAE-79DA-4BAF-818D-5E066DF640B9}">
      <dgm:prSet/>
      <dgm:spPr/>
      <dgm:t>
        <a:bodyPr/>
        <a:lstStyle/>
        <a:p>
          <a:endParaRPr lang="en-US"/>
        </a:p>
      </dgm:t>
    </dgm:pt>
    <dgm:pt modelId="{ACE1144B-325B-45D2-B711-8F7E2F02AF77}" type="sibTrans" cxnId="{AB368BAE-79DA-4BAF-818D-5E066DF640B9}">
      <dgm:prSet/>
      <dgm:spPr/>
      <dgm:t>
        <a:bodyPr/>
        <a:lstStyle/>
        <a:p>
          <a:endParaRPr lang="en-US"/>
        </a:p>
      </dgm:t>
    </dgm:pt>
    <dgm:pt modelId="{C4AC70E6-6F1D-4436-9777-BA2C401479E2}" type="pres">
      <dgm:prSet presAssocID="{E6B776A4-2BDE-48DC-A797-96F9AA5E3999}" presName="root" presStyleCnt="0">
        <dgm:presLayoutVars>
          <dgm:dir/>
          <dgm:resizeHandles val="exact"/>
        </dgm:presLayoutVars>
      </dgm:prSet>
      <dgm:spPr/>
    </dgm:pt>
    <dgm:pt modelId="{7CD213A9-3877-49D5-9814-30B6BB69281E}" type="pres">
      <dgm:prSet presAssocID="{D4DEC938-91E1-4B37-A3D3-D63FEB751FFF}" presName="compNode" presStyleCnt="0"/>
      <dgm:spPr/>
    </dgm:pt>
    <dgm:pt modelId="{30055BFC-E5EA-46BB-A476-F6C5194D962E}" type="pres">
      <dgm:prSet presAssocID="{D4DEC938-91E1-4B37-A3D3-D63FEB751FFF}" presName="bgRect" presStyleLbl="bgShp" presStyleIdx="0" presStyleCnt="2"/>
      <dgm:spPr/>
    </dgm:pt>
    <dgm:pt modelId="{7E1AD3F8-D1E6-47F2-8345-E3BB9A85D979}" type="pres">
      <dgm:prSet presAssocID="{D4DEC938-91E1-4B37-A3D3-D63FEB751FFF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ightning"/>
        </a:ext>
      </dgm:extLst>
    </dgm:pt>
    <dgm:pt modelId="{B7231BCF-41A5-4F20-9A4B-F8F7655465A5}" type="pres">
      <dgm:prSet presAssocID="{D4DEC938-91E1-4B37-A3D3-D63FEB751FFF}" presName="spaceRect" presStyleCnt="0"/>
      <dgm:spPr/>
    </dgm:pt>
    <dgm:pt modelId="{C8557F42-BCCF-4DA6-9781-9403D419631F}" type="pres">
      <dgm:prSet presAssocID="{D4DEC938-91E1-4B37-A3D3-D63FEB751FFF}" presName="parTx" presStyleLbl="revTx" presStyleIdx="0" presStyleCnt="2">
        <dgm:presLayoutVars>
          <dgm:chMax val="0"/>
          <dgm:chPref val="0"/>
        </dgm:presLayoutVars>
      </dgm:prSet>
      <dgm:spPr/>
    </dgm:pt>
    <dgm:pt modelId="{0B8F3619-ABF9-48BE-8D87-C7ECA0825BC4}" type="pres">
      <dgm:prSet presAssocID="{87D9FDC7-DC6A-40F4-B0BE-97C87D51AF46}" presName="sibTrans" presStyleCnt="0"/>
      <dgm:spPr/>
    </dgm:pt>
    <dgm:pt modelId="{26AAAC92-DE4A-4483-97F5-C9C63CCD2E52}" type="pres">
      <dgm:prSet presAssocID="{232E6D37-95A4-4AF7-8A76-D5F773867841}" presName="compNode" presStyleCnt="0"/>
      <dgm:spPr/>
    </dgm:pt>
    <dgm:pt modelId="{EBDDD894-2801-44D4-9805-9653D0B8D6BC}" type="pres">
      <dgm:prSet presAssocID="{232E6D37-95A4-4AF7-8A76-D5F773867841}" presName="bgRect" presStyleLbl="bgShp" presStyleIdx="1" presStyleCnt="2"/>
      <dgm:spPr/>
    </dgm:pt>
    <dgm:pt modelId="{FB1D2E19-58F5-4E47-BB0F-36AB0CBA3173}" type="pres">
      <dgm:prSet presAssocID="{232E6D37-95A4-4AF7-8A76-D5F773867841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nlock"/>
        </a:ext>
      </dgm:extLst>
    </dgm:pt>
    <dgm:pt modelId="{8C98AD22-CB54-47EF-8DA7-1C7B5A42F01C}" type="pres">
      <dgm:prSet presAssocID="{232E6D37-95A4-4AF7-8A76-D5F773867841}" presName="spaceRect" presStyleCnt="0"/>
      <dgm:spPr/>
    </dgm:pt>
    <dgm:pt modelId="{04BB6ABF-8C05-436F-A637-23C6E5D7116C}" type="pres">
      <dgm:prSet presAssocID="{232E6D37-95A4-4AF7-8A76-D5F773867841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9229680E-A7F0-43AE-92C4-C3F2DE0F7B13}" type="presOf" srcId="{E6B776A4-2BDE-48DC-A797-96F9AA5E3999}" destId="{C4AC70E6-6F1D-4436-9777-BA2C401479E2}" srcOrd="0" destOrd="0" presId="urn:microsoft.com/office/officeart/2018/2/layout/IconVerticalSolidList"/>
    <dgm:cxn modelId="{5F164233-F0C9-41BB-9232-2457C71BA9EA}" type="presOf" srcId="{D4DEC938-91E1-4B37-A3D3-D63FEB751FFF}" destId="{C8557F42-BCCF-4DA6-9781-9403D419631F}" srcOrd="0" destOrd="0" presId="urn:microsoft.com/office/officeart/2018/2/layout/IconVerticalSolidList"/>
    <dgm:cxn modelId="{D5A83A83-CF3E-43EB-9E79-D738A2C62333}" type="presOf" srcId="{232E6D37-95A4-4AF7-8A76-D5F773867841}" destId="{04BB6ABF-8C05-436F-A637-23C6E5D7116C}" srcOrd="0" destOrd="0" presId="urn:microsoft.com/office/officeart/2018/2/layout/IconVerticalSolidList"/>
    <dgm:cxn modelId="{E7D5B49D-32E4-4630-B8C6-07E5D65CACCA}" srcId="{E6B776A4-2BDE-48DC-A797-96F9AA5E3999}" destId="{D4DEC938-91E1-4B37-A3D3-D63FEB751FFF}" srcOrd="0" destOrd="0" parTransId="{C988C2B9-8BFF-4DED-B95A-D6FA1BEEB0AC}" sibTransId="{87D9FDC7-DC6A-40F4-B0BE-97C87D51AF46}"/>
    <dgm:cxn modelId="{AB368BAE-79DA-4BAF-818D-5E066DF640B9}" srcId="{E6B776A4-2BDE-48DC-A797-96F9AA5E3999}" destId="{232E6D37-95A4-4AF7-8A76-D5F773867841}" srcOrd="1" destOrd="0" parTransId="{40246B6A-BE5A-4B39-A5DB-92206FC78711}" sibTransId="{ACE1144B-325B-45D2-B711-8F7E2F02AF77}"/>
    <dgm:cxn modelId="{E6511394-7A03-46BB-9393-43D1F51AC7EC}" type="presParOf" srcId="{C4AC70E6-6F1D-4436-9777-BA2C401479E2}" destId="{7CD213A9-3877-49D5-9814-30B6BB69281E}" srcOrd="0" destOrd="0" presId="urn:microsoft.com/office/officeart/2018/2/layout/IconVerticalSolidList"/>
    <dgm:cxn modelId="{34F23BDF-8036-4A94-BEE6-DD53B8BB5787}" type="presParOf" srcId="{7CD213A9-3877-49D5-9814-30B6BB69281E}" destId="{30055BFC-E5EA-46BB-A476-F6C5194D962E}" srcOrd="0" destOrd="0" presId="urn:microsoft.com/office/officeart/2018/2/layout/IconVerticalSolidList"/>
    <dgm:cxn modelId="{ED559B38-EE1E-4BCC-952C-41DF18CC8E0F}" type="presParOf" srcId="{7CD213A9-3877-49D5-9814-30B6BB69281E}" destId="{7E1AD3F8-D1E6-47F2-8345-E3BB9A85D979}" srcOrd="1" destOrd="0" presId="urn:microsoft.com/office/officeart/2018/2/layout/IconVerticalSolidList"/>
    <dgm:cxn modelId="{1B3ED943-EFB7-420A-B094-D8D0FDE17950}" type="presParOf" srcId="{7CD213A9-3877-49D5-9814-30B6BB69281E}" destId="{B7231BCF-41A5-4F20-9A4B-F8F7655465A5}" srcOrd="2" destOrd="0" presId="urn:microsoft.com/office/officeart/2018/2/layout/IconVerticalSolidList"/>
    <dgm:cxn modelId="{0FBB5526-FEC4-4827-BC2B-4CB5E9E60FE2}" type="presParOf" srcId="{7CD213A9-3877-49D5-9814-30B6BB69281E}" destId="{C8557F42-BCCF-4DA6-9781-9403D419631F}" srcOrd="3" destOrd="0" presId="urn:microsoft.com/office/officeart/2018/2/layout/IconVerticalSolidList"/>
    <dgm:cxn modelId="{75E7DF43-A76B-4DF8-9154-EE7841266929}" type="presParOf" srcId="{C4AC70E6-6F1D-4436-9777-BA2C401479E2}" destId="{0B8F3619-ABF9-48BE-8D87-C7ECA0825BC4}" srcOrd="1" destOrd="0" presId="urn:microsoft.com/office/officeart/2018/2/layout/IconVerticalSolidList"/>
    <dgm:cxn modelId="{ECC20DD0-70C2-4BCF-959A-F2A6E75E9533}" type="presParOf" srcId="{C4AC70E6-6F1D-4436-9777-BA2C401479E2}" destId="{26AAAC92-DE4A-4483-97F5-C9C63CCD2E52}" srcOrd="2" destOrd="0" presId="urn:microsoft.com/office/officeart/2018/2/layout/IconVerticalSolidList"/>
    <dgm:cxn modelId="{78EE05B8-8E29-4535-B2A4-C55FF9D43E89}" type="presParOf" srcId="{26AAAC92-DE4A-4483-97F5-C9C63CCD2E52}" destId="{EBDDD894-2801-44D4-9805-9653D0B8D6BC}" srcOrd="0" destOrd="0" presId="urn:microsoft.com/office/officeart/2018/2/layout/IconVerticalSolidList"/>
    <dgm:cxn modelId="{FAEB0DEE-29A0-4B4F-94FE-031E0F4B10F0}" type="presParOf" srcId="{26AAAC92-DE4A-4483-97F5-C9C63CCD2E52}" destId="{FB1D2E19-58F5-4E47-BB0F-36AB0CBA3173}" srcOrd="1" destOrd="0" presId="urn:microsoft.com/office/officeart/2018/2/layout/IconVerticalSolidList"/>
    <dgm:cxn modelId="{4183419F-F87C-442A-987D-6BE6CB44E52F}" type="presParOf" srcId="{26AAAC92-DE4A-4483-97F5-C9C63CCD2E52}" destId="{8C98AD22-CB54-47EF-8DA7-1C7B5A42F01C}" srcOrd="2" destOrd="0" presId="urn:microsoft.com/office/officeart/2018/2/layout/IconVerticalSolidList"/>
    <dgm:cxn modelId="{288139C3-2845-4EA4-96B4-C00F76B3F80C}" type="presParOf" srcId="{26AAAC92-DE4A-4483-97F5-C9C63CCD2E52}" destId="{04BB6ABF-8C05-436F-A637-23C6E5D7116C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4C54104A-F49C-4946-B6B0-E42E9C2A6B70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BF3F3676-9B8B-42EB-8B5C-D5E2C6EC7C48}">
      <dgm:prSet/>
      <dgm:spPr/>
      <dgm:t>
        <a:bodyPr/>
        <a:lstStyle/>
        <a:p>
          <a:r>
            <a:rPr lang="en-US"/>
            <a:t>Missing headers: XFO, HSTS, XCTO</a:t>
          </a:r>
        </a:p>
      </dgm:t>
    </dgm:pt>
    <dgm:pt modelId="{791C0DB2-23D8-47EA-8A67-83FC6AF3502E}" type="parTrans" cxnId="{DEEC926D-A362-41C7-A9AE-59DDBE3CE591}">
      <dgm:prSet/>
      <dgm:spPr/>
      <dgm:t>
        <a:bodyPr/>
        <a:lstStyle/>
        <a:p>
          <a:endParaRPr lang="en-US"/>
        </a:p>
      </dgm:t>
    </dgm:pt>
    <dgm:pt modelId="{E6ED47A4-1560-4C1E-920F-3F3F4A2C4B6F}" type="sibTrans" cxnId="{DEEC926D-A362-41C7-A9AE-59DDBE3CE591}">
      <dgm:prSet/>
      <dgm:spPr/>
      <dgm:t>
        <a:bodyPr/>
        <a:lstStyle/>
        <a:p>
          <a:endParaRPr lang="en-US"/>
        </a:p>
      </dgm:t>
    </dgm:pt>
    <dgm:pt modelId="{C8D1B333-943B-45D4-AB24-0B34E5E2C69A}">
      <dgm:prSet/>
      <dgm:spPr/>
      <dgm:t>
        <a:bodyPr/>
        <a:lstStyle/>
        <a:p>
          <a:r>
            <a:rPr lang="en-US"/>
            <a:t>Cookies missing HttpOnly/Secure</a:t>
          </a:r>
        </a:p>
      </dgm:t>
    </dgm:pt>
    <dgm:pt modelId="{F2DBC68C-6998-486A-83ED-0F815EEFE0DB}" type="parTrans" cxnId="{E91FBF58-2733-45E1-A39C-0FDD14C4E505}">
      <dgm:prSet/>
      <dgm:spPr/>
      <dgm:t>
        <a:bodyPr/>
        <a:lstStyle/>
        <a:p>
          <a:endParaRPr lang="en-US"/>
        </a:p>
      </dgm:t>
    </dgm:pt>
    <dgm:pt modelId="{D59DA341-8C86-42FF-9FD0-BAF0DE8CBFEE}" type="sibTrans" cxnId="{E91FBF58-2733-45E1-A39C-0FDD14C4E505}">
      <dgm:prSet/>
      <dgm:spPr/>
      <dgm:t>
        <a:bodyPr/>
        <a:lstStyle/>
        <a:p>
          <a:endParaRPr lang="en-US"/>
        </a:p>
      </dgm:t>
    </dgm:pt>
    <dgm:pt modelId="{EEB97913-635F-49F6-8394-F781FBF80DF1}">
      <dgm:prSet/>
      <dgm:spPr/>
      <dgm:t>
        <a:bodyPr/>
        <a:lstStyle/>
        <a:p>
          <a:r>
            <a:rPr lang="en-US"/>
            <a:t>Risks: Clickjacking, SSL stripping, XSS, session hijacking</a:t>
          </a:r>
        </a:p>
      </dgm:t>
    </dgm:pt>
    <dgm:pt modelId="{C1510D19-60E8-4AD5-ACE6-D8D52A3EE5E6}" type="parTrans" cxnId="{577BD4F7-826B-4E47-B2FF-D6E3E9CD939B}">
      <dgm:prSet/>
      <dgm:spPr/>
      <dgm:t>
        <a:bodyPr/>
        <a:lstStyle/>
        <a:p>
          <a:endParaRPr lang="en-US"/>
        </a:p>
      </dgm:t>
    </dgm:pt>
    <dgm:pt modelId="{68DAC8F2-403D-4DA8-BD7E-A799E87D843C}" type="sibTrans" cxnId="{577BD4F7-826B-4E47-B2FF-D6E3E9CD939B}">
      <dgm:prSet/>
      <dgm:spPr/>
      <dgm:t>
        <a:bodyPr/>
        <a:lstStyle/>
        <a:p>
          <a:endParaRPr lang="en-US"/>
        </a:p>
      </dgm:t>
    </dgm:pt>
    <dgm:pt modelId="{7630D6D3-6D0B-48ED-8A15-27378364FC5F}" type="pres">
      <dgm:prSet presAssocID="{4C54104A-F49C-4946-B6B0-E42E9C2A6B70}" presName="linear" presStyleCnt="0">
        <dgm:presLayoutVars>
          <dgm:animLvl val="lvl"/>
          <dgm:resizeHandles val="exact"/>
        </dgm:presLayoutVars>
      </dgm:prSet>
      <dgm:spPr/>
    </dgm:pt>
    <dgm:pt modelId="{38E02CE1-9329-429D-A21E-A82536D7A511}" type="pres">
      <dgm:prSet presAssocID="{BF3F3676-9B8B-42EB-8B5C-D5E2C6EC7C48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75252042-6674-4743-997E-F75634F91006}" type="pres">
      <dgm:prSet presAssocID="{E6ED47A4-1560-4C1E-920F-3F3F4A2C4B6F}" presName="spacer" presStyleCnt="0"/>
      <dgm:spPr/>
    </dgm:pt>
    <dgm:pt modelId="{BFF518F5-12B7-487F-A2C1-C24BCB14CC82}" type="pres">
      <dgm:prSet presAssocID="{C8D1B333-943B-45D4-AB24-0B34E5E2C69A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29A0020D-621D-4AD7-B9A7-892393DD5551}" type="pres">
      <dgm:prSet presAssocID="{D59DA341-8C86-42FF-9FD0-BAF0DE8CBFEE}" presName="spacer" presStyleCnt="0"/>
      <dgm:spPr/>
    </dgm:pt>
    <dgm:pt modelId="{E36A5CE6-B7B2-4A71-9034-16C54F30A312}" type="pres">
      <dgm:prSet presAssocID="{EEB97913-635F-49F6-8394-F781FBF80DF1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CA6EFE33-39A0-4892-8935-1F5E667DFADD}" type="presOf" srcId="{4C54104A-F49C-4946-B6B0-E42E9C2A6B70}" destId="{7630D6D3-6D0B-48ED-8A15-27378364FC5F}" srcOrd="0" destOrd="0" presId="urn:microsoft.com/office/officeart/2005/8/layout/vList2"/>
    <dgm:cxn modelId="{7243493F-2B2A-4319-8CC4-05EA36CB819C}" type="presOf" srcId="{EEB97913-635F-49F6-8394-F781FBF80DF1}" destId="{E36A5CE6-B7B2-4A71-9034-16C54F30A312}" srcOrd="0" destOrd="0" presId="urn:microsoft.com/office/officeart/2005/8/layout/vList2"/>
    <dgm:cxn modelId="{DEEC926D-A362-41C7-A9AE-59DDBE3CE591}" srcId="{4C54104A-F49C-4946-B6B0-E42E9C2A6B70}" destId="{BF3F3676-9B8B-42EB-8B5C-D5E2C6EC7C48}" srcOrd="0" destOrd="0" parTransId="{791C0DB2-23D8-47EA-8A67-83FC6AF3502E}" sibTransId="{E6ED47A4-1560-4C1E-920F-3F3F4A2C4B6F}"/>
    <dgm:cxn modelId="{8D374C72-D5F4-4669-9182-620CB98CD4E4}" type="presOf" srcId="{C8D1B333-943B-45D4-AB24-0B34E5E2C69A}" destId="{BFF518F5-12B7-487F-A2C1-C24BCB14CC82}" srcOrd="0" destOrd="0" presId="urn:microsoft.com/office/officeart/2005/8/layout/vList2"/>
    <dgm:cxn modelId="{E91FBF58-2733-45E1-A39C-0FDD14C4E505}" srcId="{4C54104A-F49C-4946-B6B0-E42E9C2A6B70}" destId="{C8D1B333-943B-45D4-AB24-0B34E5E2C69A}" srcOrd="1" destOrd="0" parTransId="{F2DBC68C-6998-486A-83ED-0F815EEFE0DB}" sibTransId="{D59DA341-8C86-42FF-9FD0-BAF0DE8CBFEE}"/>
    <dgm:cxn modelId="{94355B8A-D2B2-4634-B8A4-74FB94C027B6}" type="presOf" srcId="{BF3F3676-9B8B-42EB-8B5C-D5E2C6EC7C48}" destId="{38E02CE1-9329-429D-A21E-A82536D7A511}" srcOrd="0" destOrd="0" presId="urn:microsoft.com/office/officeart/2005/8/layout/vList2"/>
    <dgm:cxn modelId="{577BD4F7-826B-4E47-B2FF-D6E3E9CD939B}" srcId="{4C54104A-F49C-4946-B6B0-E42E9C2A6B70}" destId="{EEB97913-635F-49F6-8394-F781FBF80DF1}" srcOrd="2" destOrd="0" parTransId="{C1510D19-60E8-4AD5-ACE6-D8D52A3EE5E6}" sibTransId="{68DAC8F2-403D-4DA8-BD7E-A799E87D843C}"/>
    <dgm:cxn modelId="{3E02333B-4487-40F9-88F6-E63B374BBF8F}" type="presParOf" srcId="{7630D6D3-6D0B-48ED-8A15-27378364FC5F}" destId="{38E02CE1-9329-429D-A21E-A82536D7A511}" srcOrd="0" destOrd="0" presId="urn:microsoft.com/office/officeart/2005/8/layout/vList2"/>
    <dgm:cxn modelId="{AB3EE293-E666-4F1D-8B50-68AA061B6847}" type="presParOf" srcId="{7630D6D3-6D0B-48ED-8A15-27378364FC5F}" destId="{75252042-6674-4743-997E-F75634F91006}" srcOrd="1" destOrd="0" presId="urn:microsoft.com/office/officeart/2005/8/layout/vList2"/>
    <dgm:cxn modelId="{B793A527-26F1-428E-A462-BE0076E60BF9}" type="presParOf" srcId="{7630D6D3-6D0B-48ED-8A15-27378364FC5F}" destId="{BFF518F5-12B7-487F-A2C1-C24BCB14CC82}" srcOrd="2" destOrd="0" presId="urn:microsoft.com/office/officeart/2005/8/layout/vList2"/>
    <dgm:cxn modelId="{1FAC94DA-7E94-49F6-829C-6F49E3F5D2BE}" type="presParOf" srcId="{7630D6D3-6D0B-48ED-8A15-27378364FC5F}" destId="{29A0020D-621D-4AD7-B9A7-892393DD5551}" srcOrd="3" destOrd="0" presId="urn:microsoft.com/office/officeart/2005/8/layout/vList2"/>
    <dgm:cxn modelId="{6BEEC50C-3F9E-44EE-97EE-EB378DC02478}" type="presParOf" srcId="{7630D6D3-6D0B-48ED-8A15-27378364FC5F}" destId="{E36A5CE6-B7B2-4A71-9034-16C54F30A312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901157E5-B575-46A5-9725-6BF7BBC57B48}" type="doc">
      <dgm:prSet loTypeId="urn:microsoft.com/office/officeart/2016/7/layout/VerticalHollowActionList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A6B06EEE-E88C-489E-BC08-75C3DC5C56BE}">
      <dgm:prSet/>
      <dgm:spPr/>
      <dgm:t>
        <a:bodyPr/>
        <a:lstStyle/>
        <a:p>
          <a:r>
            <a:rPr lang="en-US"/>
            <a:t>Add</a:t>
          </a:r>
        </a:p>
      </dgm:t>
    </dgm:pt>
    <dgm:pt modelId="{B2DE4CD2-6B75-41E5-9E32-CBFDEA197769}" type="parTrans" cxnId="{E23F165A-8C95-4FA7-AA12-C35257D7BE76}">
      <dgm:prSet/>
      <dgm:spPr/>
      <dgm:t>
        <a:bodyPr/>
        <a:lstStyle/>
        <a:p>
          <a:endParaRPr lang="en-US"/>
        </a:p>
      </dgm:t>
    </dgm:pt>
    <dgm:pt modelId="{FB238ACD-D194-45F7-B422-B23313014C1F}" type="sibTrans" cxnId="{E23F165A-8C95-4FA7-AA12-C35257D7BE76}">
      <dgm:prSet/>
      <dgm:spPr/>
      <dgm:t>
        <a:bodyPr/>
        <a:lstStyle/>
        <a:p>
          <a:endParaRPr lang="en-US"/>
        </a:p>
      </dgm:t>
    </dgm:pt>
    <dgm:pt modelId="{EBE7EB17-5B8D-413E-BB27-CE1BD7C0DDDD}">
      <dgm:prSet/>
      <dgm:spPr/>
      <dgm:t>
        <a:bodyPr/>
        <a:lstStyle/>
        <a:p>
          <a:r>
            <a:rPr lang="en-US"/>
            <a:t>Add X-Frame-Options: SAMEORIGIN</a:t>
          </a:r>
        </a:p>
      </dgm:t>
    </dgm:pt>
    <dgm:pt modelId="{69A3EAB6-41E6-4610-8075-89D64ECF91C8}" type="parTrans" cxnId="{61B8C0D3-E868-4534-BBC5-8D6F5A08206A}">
      <dgm:prSet/>
      <dgm:spPr/>
      <dgm:t>
        <a:bodyPr/>
        <a:lstStyle/>
        <a:p>
          <a:endParaRPr lang="en-US"/>
        </a:p>
      </dgm:t>
    </dgm:pt>
    <dgm:pt modelId="{93D4B40E-4C9C-4963-810D-4BEE11B5C891}" type="sibTrans" cxnId="{61B8C0D3-E868-4534-BBC5-8D6F5A08206A}">
      <dgm:prSet/>
      <dgm:spPr/>
      <dgm:t>
        <a:bodyPr/>
        <a:lstStyle/>
        <a:p>
          <a:endParaRPr lang="en-US"/>
        </a:p>
      </dgm:t>
    </dgm:pt>
    <dgm:pt modelId="{29F6B03A-62AC-42A4-935A-29FFD10F9C1E}">
      <dgm:prSet/>
      <dgm:spPr/>
      <dgm:t>
        <a:bodyPr/>
        <a:lstStyle/>
        <a:p>
          <a:r>
            <a:rPr lang="en-US"/>
            <a:t>Enable</a:t>
          </a:r>
        </a:p>
      </dgm:t>
    </dgm:pt>
    <dgm:pt modelId="{6ED111F8-5897-4F05-B9ED-D9BCE6EB5FF2}" type="parTrans" cxnId="{1C66EF05-25FA-4181-88CC-DD4AAE0092C6}">
      <dgm:prSet/>
      <dgm:spPr/>
      <dgm:t>
        <a:bodyPr/>
        <a:lstStyle/>
        <a:p>
          <a:endParaRPr lang="en-US"/>
        </a:p>
      </dgm:t>
    </dgm:pt>
    <dgm:pt modelId="{32CF221E-348D-4AFC-BE38-350024B0F619}" type="sibTrans" cxnId="{1C66EF05-25FA-4181-88CC-DD4AAE0092C6}">
      <dgm:prSet/>
      <dgm:spPr/>
      <dgm:t>
        <a:bodyPr/>
        <a:lstStyle/>
        <a:p>
          <a:endParaRPr lang="en-US"/>
        </a:p>
      </dgm:t>
    </dgm:pt>
    <dgm:pt modelId="{A3C50762-2D5D-466E-A2D5-62D0A9BF7E5F}">
      <dgm:prSet/>
      <dgm:spPr/>
      <dgm:t>
        <a:bodyPr/>
        <a:lstStyle/>
        <a:p>
          <a:r>
            <a:rPr lang="en-US"/>
            <a:t>Enable HSTS (Strict-Transport-Security)</a:t>
          </a:r>
        </a:p>
      </dgm:t>
    </dgm:pt>
    <dgm:pt modelId="{93AD5DC3-727F-498D-9741-44C92104D032}" type="parTrans" cxnId="{82AB080D-BD5F-468E-BA9E-4B48768112F8}">
      <dgm:prSet/>
      <dgm:spPr/>
      <dgm:t>
        <a:bodyPr/>
        <a:lstStyle/>
        <a:p>
          <a:endParaRPr lang="en-US"/>
        </a:p>
      </dgm:t>
    </dgm:pt>
    <dgm:pt modelId="{A1CC0EDC-D229-4FFC-AE63-78E5962FB0EA}" type="sibTrans" cxnId="{82AB080D-BD5F-468E-BA9E-4B48768112F8}">
      <dgm:prSet/>
      <dgm:spPr/>
      <dgm:t>
        <a:bodyPr/>
        <a:lstStyle/>
        <a:p>
          <a:endParaRPr lang="en-US"/>
        </a:p>
      </dgm:t>
    </dgm:pt>
    <dgm:pt modelId="{F51FB86E-BB02-405B-AD1A-C4B331E54FAA}">
      <dgm:prSet/>
      <dgm:spPr/>
      <dgm:t>
        <a:bodyPr/>
        <a:lstStyle/>
        <a:p>
          <a:r>
            <a:rPr lang="en-US"/>
            <a:t>Add</a:t>
          </a:r>
        </a:p>
      </dgm:t>
    </dgm:pt>
    <dgm:pt modelId="{588BB68A-5E0F-45FA-823E-E02447757FB2}" type="parTrans" cxnId="{E2DA7742-FC66-4655-B4EF-83AC33246637}">
      <dgm:prSet/>
      <dgm:spPr/>
      <dgm:t>
        <a:bodyPr/>
        <a:lstStyle/>
        <a:p>
          <a:endParaRPr lang="en-US"/>
        </a:p>
      </dgm:t>
    </dgm:pt>
    <dgm:pt modelId="{5679FF14-B0C2-4574-ABAE-0AE64CB87821}" type="sibTrans" cxnId="{E2DA7742-FC66-4655-B4EF-83AC33246637}">
      <dgm:prSet/>
      <dgm:spPr/>
      <dgm:t>
        <a:bodyPr/>
        <a:lstStyle/>
        <a:p>
          <a:endParaRPr lang="en-US"/>
        </a:p>
      </dgm:t>
    </dgm:pt>
    <dgm:pt modelId="{CA8F0164-5F46-424F-AAE1-CACCAFB1C539}">
      <dgm:prSet/>
      <dgm:spPr/>
      <dgm:t>
        <a:bodyPr/>
        <a:lstStyle/>
        <a:p>
          <a:r>
            <a:rPr lang="en-US"/>
            <a:t>Add X-Content-Type-Options: nosniff</a:t>
          </a:r>
        </a:p>
      </dgm:t>
    </dgm:pt>
    <dgm:pt modelId="{6A38E375-6CA2-4BAF-9A02-5B484584C2A6}" type="parTrans" cxnId="{891BA088-5234-4D78-9999-6210A3D7EFE0}">
      <dgm:prSet/>
      <dgm:spPr/>
      <dgm:t>
        <a:bodyPr/>
        <a:lstStyle/>
        <a:p>
          <a:endParaRPr lang="en-US"/>
        </a:p>
      </dgm:t>
    </dgm:pt>
    <dgm:pt modelId="{93FBC4CC-C541-4AAA-AE6E-87E6F07DAAAB}" type="sibTrans" cxnId="{891BA088-5234-4D78-9999-6210A3D7EFE0}">
      <dgm:prSet/>
      <dgm:spPr/>
      <dgm:t>
        <a:bodyPr/>
        <a:lstStyle/>
        <a:p>
          <a:endParaRPr lang="en-US"/>
        </a:p>
      </dgm:t>
    </dgm:pt>
    <dgm:pt modelId="{CBEB1BDA-E768-4AC1-9EC8-9C644BFF95DB}">
      <dgm:prSet/>
      <dgm:spPr/>
      <dgm:t>
        <a:bodyPr/>
        <a:lstStyle/>
        <a:p>
          <a:r>
            <a:rPr lang="en-US"/>
            <a:t>Secure</a:t>
          </a:r>
        </a:p>
      </dgm:t>
    </dgm:pt>
    <dgm:pt modelId="{8F2F6FED-58C3-4510-92CC-A37A7713DEB6}" type="parTrans" cxnId="{7F467DD3-1581-4601-9C7E-37047EE1ABB4}">
      <dgm:prSet/>
      <dgm:spPr/>
      <dgm:t>
        <a:bodyPr/>
        <a:lstStyle/>
        <a:p>
          <a:endParaRPr lang="en-US"/>
        </a:p>
      </dgm:t>
    </dgm:pt>
    <dgm:pt modelId="{C8F98465-028C-49E1-BAD3-F1A5013F40E0}" type="sibTrans" cxnId="{7F467DD3-1581-4601-9C7E-37047EE1ABB4}">
      <dgm:prSet/>
      <dgm:spPr/>
      <dgm:t>
        <a:bodyPr/>
        <a:lstStyle/>
        <a:p>
          <a:endParaRPr lang="en-US"/>
        </a:p>
      </dgm:t>
    </dgm:pt>
    <dgm:pt modelId="{D9476C2E-055D-434B-8618-BD7EDA70E956}">
      <dgm:prSet/>
      <dgm:spPr/>
      <dgm:t>
        <a:bodyPr/>
        <a:lstStyle/>
        <a:p>
          <a:r>
            <a:rPr lang="en-US"/>
            <a:t>Secure cookies with HttpOnly + Secure</a:t>
          </a:r>
        </a:p>
      </dgm:t>
    </dgm:pt>
    <dgm:pt modelId="{ADFC5540-4C9E-49E7-89E8-D2E884B85F71}" type="parTrans" cxnId="{451B38A9-0A51-4634-A5A5-C8E7695942D2}">
      <dgm:prSet/>
      <dgm:spPr/>
      <dgm:t>
        <a:bodyPr/>
        <a:lstStyle/>
        <a:p>
          <a:endParaRPr lang="en-US"/>
        </a:p>
      </dgm:t>
    </dgm:pt>
    <dgm:pt modelId="{157A5796-3142-4103-96D3-067C7DFE8367}" type="sibTrans" cxnId="{451B38A9-0A51-4634-A5A5-C8E7695942D2}">
      <dgm:prSet/>
      <dgm:spPr/>
      <dgm:t>
        <a:bodyPr/>
        <a:lstStyle/>
        <a:p>
          <a:endParaRPr lang="en-US"/>
        </a:p>
      </dgm:t>
    </dgm:pt>
    <dgm:pt modelId="{E60BD5E8-5FD3-4F45-BFDE-C3308FE900C6}" type="pres">
      <dgm:prSet presAssocID="{901157E5-B575-46A5-9725-6BF7BBC57B48}" presName="Name0" presStyleCnt="0">
        <dgm:presLayoutVars>
          <dgm:dir/>
          <dgm:animLvl val="lvl"/>
          <dgm:resizeHandles val="exact"/>
        </dgm:presLayoutVars>
      </dgm:prSet>
      <dgm:spPr/>
    </dgm:pt>
    <dgm:pt modelId="{3B854235-6797-4832-9289-44DED139854E}" type="pres">
      <dgm:prSet presAssocID="{A6B06EEE-E88C-489E-BC08-75C3DC5C56BE}" presName="linNode" presStyleCnt="0"/>
      <dgm:spPr/>
    </dgm:pt>
    <dgm:pt modelId="{2357C215-0090-412E-A507-3D1B43E22BB5}" type="pres">
      <dgm:prSet presAssocID="{A6B06EEE-E88C-489E-BC08-75C3DC5C56BE}" presName="parentText" presStyleLbl="solidFgAcc1" presStyleIdx="0" presStyleCnt="4">
        <dgm:presLayoutVars>
          <dgm:chMax val="1"/>
          <dgm:bulletEnabled/>
        </dgm:presLayoutVars>
      </dgm:prSet>
      <dgm:spPr/>
    </dgm:pt>
    <dgm:pt modelId="{F78826FB-61C8-4198-A688-BEA649711475}" type="pres">
      <dgm:prSet presAssocID="{A6B06EEE-E88C-489E-BC08-75C3DC5C56BE}" presName="descendantText" presStyleLbl="alignNode1" presStyleIdx="0" presStyleCnt="4">
        <dgm:presLayoutVars>
          <dgm:bulletEnabled/>
        </dgm:presLayoutVars>
      </dgm:prSet>
      <dgm:spPr/>
    </dgm:pt>
    <dgm:pt modelId="{87E22586-989F-4056-B9F2-12E24945ED92}" type="pres">
      <dgm:prSet presAssocID="{FB238ACD-D194-45F7-B422-B23313014C1F}" presName="sp" presStyleCnt="0"/>
      <dgm:spPr/>
    </dgm:pt>
    <dgm:pt modelId="{0DE8BDD0-2465-4967-9663-AE4E1D7B9871}" type="pres">
      <dgm:prSet presAssocID="{29F6B03A-62AC-42A4-935A-29FFD10F9C1E}" presName="linNode" presStyleCnt="0"/>
      <dgm:spPr/>
    </dgm:pt>
    <dgm:pt modelId="{0C0E9C89-EED4-47A2-85D7-8464C6570063}" type="pres">
      <dgm:prSet presAssocID="{29F6B03A-62AC-42A4-935A-29FFD10F9C1E}" presName="parentText" presStyleLbl="solidFgAcc1" presStyleIdx="1" presStyleCnt="4">
        <dgm:presLayoutVars>
          <dgm:chMax val="1"/>
          <dgm:bulletEnabled/>
        </dgm:presLayoutVars>
      </dgm:prSet>
      <dgm:spPr/>
    </dgm:pt>
    <dgm:pt modelId="{654A85D2-707B-471A-802F-5F1F091A2807}" type="pres">
      <dgm:prSet presAssocID="{29F6B03A-62AC-42A4-935A-29FFD10F9C1E}" presName="descendantText" presStyleLbl="alignNode1" presStyleIdx="1" presStyleCnt="4">
        <dgm:presLayoutVars>
          <dgm:bulletEnabled/>
        </dgm:presLayoutVars>
      </dgm:prSet>
      <dgm:spPr/>
    </dgm:pt>
    <dgm:pt modelId="{7902CCB8-1341-44A2-9340-20C94C806EF1}" type="pres">
      <dgm:prSet presAssocID="{32CF221E-348D-4AFC-BE38-350024B0F619}" presName="sp" presStyleCnt="0"/>
      <dgm:spPr/>
    </dgm:pt>
    <dgm:pt modelId="{3EBE0360-A839-4C11-B59F-FDB2C2CD936E}" type="pres">
      <dgm:prSet presAssocID="{F51FB86E-BB02-405B-AD1A-C4B331E54FAA}" presName="linNode" presStyleCnt="0"/>
      <dgm:spPr/>
    </dgm:pt>
    <dgm:pt modelId="{71929B87-2453-451D-A5A0-B98482975EB1}" type="pres">
      <dgm:prSet presAssocID="{F51FB86E-BB02-405B-AD1A-C4B331E54FAA}" presName="parentText" presStyleLbl="solidFgAcc1" presStyleIdx="2" presStyleCnt="4">
        <dgm:presLayoutVars>
          <dgm:chMax val="1"/>
          <dgm:bulletEnabled/>
        </dgm:presLayoutVars>
      </dgm:prSet>
      <dgm:spPr/>
    </dgm:pt>
    <dgm:pt modelId="{AA551CE9-8C19-484A-8863-2531A59B107D}" type="pres">
      <dgm:prSet presAssocID="{F51FB86E-BB02-405B-AD1A-C4B331E54FAA}" presName="descendantText" presStyleLbl="alignNode1" presStyleIdx="2" presStyleCnt="4">
        <dgm:presLayoutVars>
          <dgm:bulletEnabled/>
        </dgm:presLayoutVars>
      </dgm:prSet>
      <dgm:spPr/>
    </dgm:pt>
    <dgm:pt modelId="{957729DA-250B-4BB5-B74C-DD6286A74A3E}" type="pres">
      <dgm:prSet presAssocID="{5679FF14-B0C2-4574-ABAE-0AE64CB87821}" presName="sp" presStyleCnt="0"/>
      <dgm:spPr/>
    </dgm:pt>
    <dgm:pt modelId="{24EAFB08-C101-41DA-81D4-E98BBEB88080}" type="pres">
      <dgm:prSet presAssocID="{CBEB1BDA-E768-4AC1-9EC8-9C644BFF95DB}" presName="linNode" presStyleCnt="0"/>
      <dgm:spPr/>
    </dgm:pt>
    <dgm:pt modelId="{C6AEF95B-2E48-4317-83CA-8A8E9B680FA5}" type="pres">
      <dgm:prSet presAssocID="{CBEB1BDA-E768-4AC1-9EC8-9C644BFF95DB}" presName="parentText" presStyleLbl="solidFgAcc1" presStyleIdx="3" presStyleCnt="4">
        <dgm:presLayoutVars>
          <dgm:chMax val="1"/>
          <dgm:bulletEnabled/>
        </dgm:presLayoutVars>
      </dgm:prSet>
      <dgm:spPr/>
    </dgm:pt>
    <dgm:pt modelId="{28030087-3618-4A8A-AB9B-7C6054D3906D}" type="pres">
      <dgm:prSet presAssocID="{CBEB1BDA-E768-4AC1-9EC8-9C644BFF95DB}" presName="descendantText" presStyleLbl="alignNode1" presStyleIdx="3" presStyleCnt="4">
        <dgm:presLayoutVars>
          <dgm:bulletEnabled/>
        </dgm:presLayoutVars>
      </dgm:prSet>
      <dgm:spPr/>
    </dgm:pt>
  </dgm:ptLst>
  <dgm:cxnLst>
    <dgm:cxn modelId="{1C66EF05-25FA-4181-88CC-DD4AAE0092C6}" srcId="{901157E5-B575-46A5-9725-6BF7BBC57B48}" destId="{29F6B03A-62AC-42A4-935A-29FFD10F9C1E}" srcOrd="1" destOrd="0" parTransId="{6ED111F8-5897-4F05-B9ED-D9BCE6EB5FF2}" sibTransId="{32CF221E-348D-4AFC-BE38-350024B0F619}"/>
    <dgm:cxn modelId="{82AB080D-BD5F-468E-BA9E-4B48768112F8}" srcId="{29F6B03A-62AC-42A4-935A-29FFD10F9C1E}" destId="{A3C50762-2D5D-466E-A2D5-62D0A9BF7E5F}" srcOrd="0" destOrd="0" parTransId="{93AD5DC3-727F-498D-9741-44C92104D032}" sibTransId="{A1CC0EDC-D229-4FFC-AE63-78E5962FB0EA}"/>
    <dgm:cxn modelId="{E150F60D-D29F-4BD0-B96E-F81D681E863E}" type="presOf" srcId="{CA8F0164-5F46-424F-AAE1-CACCAFB1C539}" destId="{AA551CE9-8C19-484A-8863-2531A59B107D}" srcOrd="0" destOrd="0" presId="urn:microsoft.com/office/officeart/2016/7/layout/VerticalHollowActionList"/>
    <dgm:cxn modelId="{99EC9820-CE61-4B13-A8D7-6EBF44129031}" type="presOf" srcId="{A3C50762-2D5D-466E-A2D5-62D0A9BF7E5F}" destId="{654A85D2-707B-471A-802F-5F1F091A2807}" srcOrd="0" destOrd="0" presId="urn:microsoft.com/office/officeart/2016/7/layout/VerticalHollowActionList"/>
    <dgm:cxn modelId="{E2DA7742-FC66-4655-B4EF-83AC33246637}" srcId="{901157E5-B575-46A5-9725-6BF7BBC57B48}" destId="{F51FB86E-BB02-405B-AD1A-C4B331E54FAA}" srcOrd="2" destOrd="0" parTransId="{588BB68A-5E0F-45FA-823E-E02447757FB2}" sibTransId="{5679FF14-B0C2-4574-ABAE-0AE64CB87821}"/>
    <dgm:cxn modelId="{E23F165A-8C95-4FA7-AA12-C35257D7BE76}" srcId="{901157E5-B575-46A5-9725-6BF7BBC57B48}" destId="{A6B06EEE-E88C-489E-BC08-75C3DC5C56BE}" srcOrd="0" destOrd="0" parTransId="{B2DE4CD2-6B75-41E5-9E32-CBFDEA197769}" sibTransId="{FB238ACD-D194-45F7-B422-B23313014C1F}"/>
    <dgm:cxn modelId="{891BA088-5234-4D78-9999-6210A3D7EFE0}" srcId="{F51FB86E-BB02-405B-AD1A-C4B331E54FAA}" destId="{CA8F0164-5F46-424F-AAE1-CACCAFB1C539}" srcOrd="0" destOrd="0" parTransId="{6A38E375-6CA2-4BAF-9A02-5B484584C2A6}" sibTransId="{93FBC4CC-C541-4AAA-AE6E-87E6F07DAAAB}"/>
    <dgm:cxn modelId="{56E98989-C2EB-4DE0-A7F2-3FDF995FFD04}" type="presOf" srcId="{29F6B03A-62AC-42A4-935A-29FFD10F9C1E}" destId="{0C0E9C89-EED4-47A2-85D7-8464C6570063}" srcOrd="0" destOrd="0" presId="urn:microsoft.com/office/officeart/2016/7/layout/VerticalHollowActionList"/>
    <dgm:cxn modelId="{49795E9E-99E2-4FDB-BC53-34128E4B05E9}" type="presOf" srcId="{CBEB1BDA-E768-4AC1-9EC8-9C644BFF95DB}" destId="{C6AEF95B-2E48-4317-83CA-8A8E9B680FA5}" srcOrd="0" destOrd="0" presId="urn:microsoft.com/office/officeart/2016/7/layout/VerticalHollowActionList"/>
    <dgm:cxn modelId="{451B38A9-0A51-4634-A5A5-C8E7695942D2}" srcId="{CBEB1BDA-E768-4AC1-9EC8-9C644BFF95DB}" destId="{D9476C2E-055D-434B-8618-BD7EDA70E956}" srcOrd="0" destOrd="0" parTransId="{ADFC5540-4C9E-49E7-89E8-D2E884B85F71}" sibTransId="{157A5796-3142-4103-96D3-067C7DFE8367}"/>
    <dgm:cxn modelId="{842A8DBF-C606-4DA2-A5E6-5DAD56DB6427}" type="presOf" srcId="{901157E5-B575-46A5-9725-6BF7BBC57B48}" destId="{E60BD5E8-5FD3-4F45-BFDE-C3308FE900C6}" srcOrd="0" destOrd="0" presId="urn:microsoft.com/office/officeart/2016/7/layout/VerticalHollowActionList"/>
    <dgm:cxn modelId="{6B4272C0-B1BA-40BD-BAFC-676F006542AC}" type="presOf" srcId="{EBE7EB17-5B8D-413E-BB27-CE1BD7C0DDDD}" destId="{F78826FB-61C8-4198-A688-BEA649711475}" srcOrd="0" destOrd="0" presId="urn:microsoft.com/office/officeart/2016/7/layout/VerticalHollowActionList"/>
    <dgm:cxn modelId="{F94B7CC1-8A5E-4098-88CA-487E5B083C0E}" type="presOf" srcId="{A6B06EEE-E88C-489E-BC08-75C3DC5C56BE}" destId="{2357C215-0090-412E-A507-3D1B43E22BB5}" srcOrd="0" destOrd="0" presId="urn:microsoft.com/office/officeart/2016/7/layout/VerticalHollowActionList"/>
    <dgm:cxn modelId="{69F158CB-DC07-40E2-8676-F8C8CACCB909}" type="presOf" srcId="{D9476C2E-055D-434B-8618-BD7EDA70E956}" destId="{28030087-3618-4A8A-AB9B-7C6054D3906D}" srcOrd="0" destOrd="0" presId="urn:microsoft.com/office/officeart/2016/7/layout/VerticalHollowActionList"/>
    <dgm:cxn modelId="{7F467DD3-1581-4601-9C7E-37047EE1ABB4}" srcId="{901157E5-B575-46A5-9725-6BF7BBC57B48}" destId="{CBEB1BDA-E768-4AC1-9EC8-9C644BFF95DB}" srcOrd="3" destOrd="0" parTransId="{8F2F6FED-58C3-4510-92CC-A37A7713DEB6}" sibTransId="{C8F98465-028C-49E1-BAD3-F1A5013F40E0}"/>
    <dgm:cxn modelId="{61B8C0D3-E868-4534-BBC5-8D6F5A08206A}" srcId="{A6B06EEE-E88C-489E-BC08-75C3DC5C56BE}" destId="{EBE7EB17-5B8D-413E-BB27-CE1BD7C0DDDD}" srcOrd="0" destOrd="0" parTransId="{69A3EAB6-41E6-4610-8075-89D64ECF91C8}" sibTransId="{93D4B40E-4C9C-4963-810D-4BEE11B5C891}"/>
    <dgm:cxn modelId="{666C4DDB-3151-43A1-8AFB-F179CFE3BFAD}" type="presOf" srcId="{F51FB86E-BB02-405B-AD1A-C4B331E54FAA}" destId="{71929B87-2453-451D-A5A0-B98482975EB1}" srcOrd="0" destOrd="0" presId="urn:microsoft.com/office/officeart/2016/7/layout/VerticalHollowActionList"/>
    <dgm:cxn modelId="{CEA861CC-2848-4F9B-BE30-FE67067D78DD}" type="presParOf" srcId="{E60BD5E8-5FD3-4F45-BFDE-C3308FE900C6}" destId="{3B854235-6797-4832-9289-44DED139854E}" srcOrd="0" destOrd="0" presId="urn:microsoft.com/office/officeart/2016/7/layout/VerticalHollowActionList"/>
    <dgm:cxn modelId="{E8D92746-505C-4D81-9D30-670E90B1E004}" type="presParOf" srcId="{3B854235-6797-4832-9289-44DED139854E}" destId="{2357C215-0090-412E-A507-3D1B43E22BB5}" srcOrd="0" destOrd="0" presId="urn:microsoft.com/office/officeart/2016/7/layout/VerticalHollowActionList"/>
    <dgm:cxn modelId="{F216238A-29F6-4856-AA23-7CDFBBEC8E7B}" type="presParOf" srcId="{3B854235-6797-4832-9289-44DED139854E}" destId="{F78826FB-61C8-4198-A688-BEA649711475}" srcOrd="1" destOrd="0" presId="urn:microsoft.com/office/officeart/2016/7/layout/VerticalHollowActionList"/>
    <dgm:cxn modelId="{30214E66-F204-4AF4-BDCF-FA83F9AC116B}" type="presParOf" srcId="{E60BD5E8-5FD3-4F45-BFDE-C3308FE900C6}" destId="{87E22586-989F-4056-B9F2-12E24945ED92}" srcOrd="1" destOrd="0" presId="urn:microsoft.com/office/officeart/2016/7/layout/VerticalHollowActionList"/>
    <dgm:cxn modelId="{F6671F32-67A4-4C51-BB01-B7FC1907730F}" type="presParOf" srcId="{E60BD5E8-5FD3-4F45-BFDE-C3308FE900C6}" destId="{0DE8BDD0-2465-4967-9663-AE4E1D7B9871}" srcOrd="2" destOrd="0" presId="urn:microsoft.com/office/officeart/2016/7/layout/VerticalHollowActionList"/>
    <dgm:cxn modelId="{503B67E5-2F8E-422E-909D-658F00A8624D}" type="presParOf" srcId="{0DE8BDD0-2465-4967-9663-AE4E1D7B9871}" destId="{0C0E9C89-EED4-47A2-85D7-8464C6570063}" srcOrd="0" destOrd="0" presId="urn:microsoft.com/office/officeart/2016/7/layout/VerticalHollowActionList"/>
    <dgm:cxn modelId="{5C0BCA17-3198-4F25-B775-B82F4412F537}" type="presParOf" srcId="{0DE8BDD0-2465-4967-9663-AE4E1D7B9871}" destId="{654A85D2-707B-471A-802F-5F1F091A2807}" srcOrd="1" destOrd="0" presId="urn:microsoft.com/office/officeart/2016/7/layout/VerticalHollowActionList"/>
    <dgm:cxn modelId="{7748C55F-BD5B-44DB-9289-5FD5CCF2FE84}" type="presParOf" srcId="{E60BD5E8-5FD3-4F45-BFDE-C3308FE900C6}" destId="{7902CCB8-1341-44A2-9340-20C94C806EF1}" srcOrd="3" destOrd="0" presId="urn:microsoft.com/office/officeart/2016/7/layout/VerticalHollowActionList"/>
    <dgm:cxn modelId="{AD0AC733-3D41-4A03-8F3E-ED7721B4F128}" type="presParOf" srcId="{E60BD5E8-5FD3-4F45-BFDE-C3308FE900C6}" destId="{3EBE0360-A839-4C11-B59F-FDB2C2CD936E}" srcOrd="4" destOrd="0" presId="urn:microsoft.com/office/officeart/2016/7/layout/VerticalHollowActionList"/>
    <dgm:cxn modelId="{38F79C5A-51FE-4131-85B8-885523E9E33E}" type="presParOf" srcId="{3EBE0360-A839-4C11-B59F-FDB2C2CD936E}" destId="{71929B87-2453-451D-A5A0-B98482975EB1}" srcOrd="0" destOrd="0" presId="urn:microsoft.com/office/officeart/2016/7/layout/VerticalHollowActionList"/>
    <dgm:cxn modelId="{F8D7E923-393D-4A56-8C84-822926A47688}" type="presParOf" srcId="{3EBE0360-A839-4C11-B59F-FDB2C2CD936E}" destId="{AA551CE9-8C19-484A-8863-2531A59B107D}" srcOrd="1" destOrd="0" presId="urn:microsoft.com/office/officeart/2016/7/layout/VerticalHollowActionList"/>
    <dgm:cxn modelId="{C9DBFD51-9DDF-4DEC-AFB2-CBFB3996F240}" type="presParOf" srcId="{E60BD5E8-5FD3-4F45-BFDE-C3308FE900C6}" destId="{957729DA-250B-4BB5-B74C-DD6286A74A3E}" srcOrd="5" destOrd="0" presId="urn:microsoft.com/office/officeart/2016/7/layout/VerticalHollowActionList"/>
    <dgm:cxn modelId="{1D00373B-3E66-4C8D-B517-E020900E7387}" type="presParOf" srcId="{E60BD5E8-5FD3-4F45-BFDE-C3308FE900C6}" destId="{24EAFB08-C101-41DA-81D4-E98BBEB88080}" srcOrd="6" destOrd="0" presId="urn:microsoft.com/office/officeart/2016/7/layout/VerticalHollowActionList"/>
    <dgm:cxn modelId="{3F8F57CB-5709-4C9B-A52B-470E9FB2BA1B}" type="presParOf" srcId="{24EAFB08-C101-41DA-81D4-E98BBEB88080}" destId="{C6AEF95B-2E48-4317-83CA-8A8E9B680FA5}" srcOrd="0" destOrd="0" presId="urn:microsoft.com/office/officeart/2016/7/layout/VerticalHollowActionList"/>
    <dgm:cxn modelId="{8BCC5099-E224-4349-B674-B444D42768CB}" type="presParOf" srcId="{24EAFB08-C101-41DA-81D4-E98BBEB88080}" destId="{28030087-3618-4A8A-AB9B-7C6054D3906D}" srcOrd="1" destOrd="0" presId="urn:microsoft.com/office/officeart/2016/7/layout/VerticalHollowAc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82C5089C-B866-462F-A927-6F8B2C720504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9CF3FDEA-CFA4-49B2-9D09-DE7BCC974CA4}">
      <dgm:prSet/>
      <dgm:spPr/>
      <dgm:t>
        <a:bodyPr/>
        <a:lstStyle/>
        <a:p>
          <a:r>
            <a:rPr lang="en-US"/>
            <a:t>Detected WAF: Akamai Kona SiteDefender</a:t>
          </a:r>
        </a:p>
      </dgm:t>
    </dgm:pt>
    <dgm:pt modelId="{08C23662-2886-4E74-AA4A-BA3ECC6357CE}" type="parTrans" cxnId="{B5D5B210-11F3-4C87-9DC9-F89FDEAC78D0}">
      <dgm:prSet/>
      <dgm:spPr/>
      <dgm:t>
        <a:bodyPr/>
        <a:lstStyle/>
        <a:p>
          <a:endParaRPr lang="en-US"/>
        </a:p>
      </dgm:t>
    </dgm:pt>
    <dgm:pt modelId="{8D3658BD-BE74-411F-98F0-4B62AF5C7A7E}" type="sibTrans" cxnId="{B5D5B210-11F3-4C87-9DC9-F89FDEAC78D0}">
      <dgm:prSet/>
      <dgm:spPr/>
      <dgm:t>
        <a:bodyPr/>
        <a:lstStyle/>
        <a:p>
          <a:endParaRPr lang="en-US"/>
        </a:p>
      </dgm:t>
    </dgm:pt>
    <dgm:pt modelId="{3CEA0B4C-9AAC-4544-A85C-D749E03F2337}">
      <dgm:prSet/>
      <dgm:spPr/>
      <dgm:t>
        <a:bodyPr/>
        <a:lstStyle/>
        <a:p>
          <a:r>
            <a:rPr lang="en-US"/>
            <a:t>Strong filtering (blocked Tor scans)</a:t>
          </a:r>
        </a:p>
      </dgm:t>
    </dgm:pt>
    <dgm:pt modelId="{EFEEEFF3-037E-4208-BA28-C51235559CBD}" type="parTrans" cxnId="{CFAD0214-1C0A-42A1-BA4E-E8374EB26211}">
      <dgm:prSet/>
      <dgm:spPr/>
      <dgm:t>
        <a:bodyPr/>
        <a:lstStyle/>
        <a:p>
          <a:endParaRPr lang="en-US"/>
        </a:p>
      </dgm:t>
    </dgm:pt>
    <dgm:pt modelId="{678BC73E-366B-452F-8B1C-08EE3AC9AD2F}" type="sibTrans" cxnId="{CFAD0214-1C0A-42A1-BA4E-E8374EB26211}">
      <dgm:prSet/>
      <dgm:spPr/>
      <dgm:t>
        <a:bodyPr/>
        <a:lstStyle/>
        <a:p>
          <a:endParaRPr lang="en-US"/>
        </a:p>
      </dgm:t>
    </dgm:pt>
    <dgm:pt modelId="{38CD7855-EA37-4806-887E-D7EE139A7F54}">
      <dgm:prSet/>
      <dgm:spPr/>
      <dgm:t>
        <a:bodyPr/>
        <a:lstStyle/>
        <a:p>
          <a:r>
            <a:rPr lang="en-US"/>
            <a:t>ProxyChains test failed (timeouts → good defense)</a:t>
          </a:r>
        </a:p>
      </dgm:t>
    </dgm:pt>
    <dgm:pt modelId="{0C288B58-E400-4640-B0FD-90DF3B629601}" type="parTrans" cxnId="{BFAFC114-ED52-4D90-A3AF-08C70EEEDA82}">
      <dgm:prSet/>
      <dgm:spPr/>
      <dgm:t>
        <a:bodyPr/>
        <a:lstStyle/>
        <a:p>
          <a:endParaRPr lang="en-US"/>
        </a:p>
      </dgm:t>
    </dgm:pt>
    <dgm:pt modelId="{29FAFA0A-D39A-48CD-BD87-E480F52DE658}" type="sibTrans" cxnId="{BFAFC114-ED52-4D90-A3AF-08C70EEEDA82}">
      <dgm:prSet/>
      <dgm:spPr/>
      <dgm:t>
        <a:bodyPr/>
        <a:lstStyle/>
        <a:p>
          <a:endParaRPr lang="en-US"/>
        </a:p>
      </dgm:t>
    </dgm:pt>
    <dgm:pt modelId="{887C0DB3-CA55-4FBA-898A-28F96CB456ED}" type="pres">
      <dgm:prSet presAssocID="{82C5089C-B866-462F-A927-6F8B2C720504}" presName="linear" presStyleCnt="0">
        <dgm:presLayoutVars>
          <dgm:animLvl val="lvl"/>
          <dgm:resizeHandles val="exact"/>
        </dgm:presLayoutVars>
      </dgm:prSet>
      <dgm:spPr/>
    </dgm:pt>
    <dgm:pt modelId="{BDE39D70-39FB-4466-BBA3-64A729AC5F44}" type="pres">
      <dgm:prSet presAssocID="{9CF3FDEA-CFA4-49B2-9D09-DE7BCC974CA4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CBC8CC7D-0B6C-4E35-A414-79DE422F81F1}" type="pres">
      <dgm:prSet presAssocID="{8D3658BD-BE74-411F-98F0-4B62AF5C7A7E}" presName="spacer" presStyleCnt="0"/>
      <dgm:spPr/>
    </dgm:pt>
    <dgm:pt modelId="{99AA5F83-3BB1-4A78-BABA-B1A04EBB5675}" type="pres">
      <dgm:prSet presAssocID="{3CEA0B4C-9AAC-4544-A85C-D749E03F2337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76AF755D-8670-4817-849F-1264A5FEDA3B}" type="pres">
      <dgm:prSet presAssocID="{678BC73E-366B-452F-8B1C-08EE3AC9AD2F}" presName="spacer" presStyleCnt="0"/>
      <dgm:spPr/>
    </dgm:pt>
    <dgm:pt modelId="{B115A256-97A0-4C1F-A129-AE446F69376A}" type="pres">
      <dgm:prSet presAssocID="{38CD7855-EA37-4806-887E-D7EE139A7F54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B5D5B210-11F3-4C87-9DC9-F89FDEAC78D0}" srcId="{82C5089C-B866-462F-A927-6F8B2C720504}" destId="{9CF3FDEA-CFA4-49B2-9D09-DE7BCC974CA4}" srcOrd="0" destOrd="0" parTransId="{08C23662-2886-4E74-AA4A-BA3ECC6357CE}" sibTransId="{8D3658BD-BE74-411F-98F0-4B62AF5C7A7E}"/>
    <dgm:cxn modelId="{CFAD0214-1C0A-42A1-BA4E-E8374EB26211}" srcId="{82C5089C-B866-462F-A927-6F8B2C720504}" destId="{3CEA0B4C-9AAC-4544-A85C-D749E03F2337}" srcOrd="1" destOrd="0" parTransId="{EFEEEFF3-037E-4208-BA28-C51235559CBD}" sibTransId="{678BC73E-366B-452F-8B1C-08EE3AC9AD2F}"/>
    <dgm:cxn modelId="{BFAFC114-ED52-4D90-A3AF-08C70EEEDA82}" srcId="{82C5089C-B866-462F-A927-6F8B2C720504}" destId="{38CD7855-EA37-4806-887E-D7EE139A7F54}" srcOrd="2" destOrd="0" parTransId="{0C288B58-E400-4640-B0FD-90DF3B629601}" sibTransId="{29FAFA0A-D39A-48CD-BD87-E480F52DE658}"/>
    <dgm:cxn modelId="{10910B51-1E3E-46F0-983F-26B8BCD74897}" type="presOf" srcId="{38CD7855-EA37-4806-887E-D7EE139A7F54}" destId="{B115A256-97A0-4C1F-A129-AE446F69376A}" srcOrd="0" destOrd="0" presId="urn:microsoft.com/office/officeart/2005/8/layout/vList2"/>
    <dgm:cxn modelId="{64A73E7F-5AA8-4933-87B1-789EE57B9989}" type="presOf" srcId="{9CF3FDEA-CFA4-49B2-9D09-DE7BCC974CA4}" destId="{BDE39D70-39FB-4466-BBA3-64A729AC5F44}" srcOrd="0" destOrd="0" presId="urn:microsoft.com/office/officeart/2005/8/layout/vList2"/>
    <dgm:cxn modelId="{640724B5-9BB0-4331-9ED2-1ACA26326029}" type="presOf" srcId="{82C5089C-B866-462F-A927-6F8B2C720504}" destId="{887C0DB3-CA55-4FBA-898A-28F96CB456ED}" srcOrd="0" destOrd="0" presId="urn:microsoft.com/office/officeart/2005/8/layout/vList2"/>
    <dgm:cxn modelId="{A01C57EA-8D08-4DED-8786-3D7D9F0B99EF}" type="presOf" srcId="{3CEA0B4C-9AAC-4544-A85C-D749E03F2337}" destId="{99AA5F83-3BB1-4A78-BABA-B1A04EBB5675}" srcOrd="0" destOrd="0" presId="urn:microsoft.com/office/officeart/2005/8/layout/vList2"/>
    <dgm:cxn modelId="{EABCEDE5-6A2F-4F26-B0D4-8A4252A0A281}" type="presParOf" srcId="{887C0DB3-CA55-4FBA-898A-28F96CB456ED}" destId="{BDE39D70-39FB-4466-BBA3-64A729AC5F44}" srcOrd="0" destOrd="0" presId="urn:microsoft.com/office/officeart/2005/8/layout/vList2"/>
    <dgm:cxn modelId="{9499E059-51C5-4CEB-9973-920A61FF3115}" type="presParOf" srcId="{887C0DB3-CA55-4FBA-898A-28F96CB456ED}" destId="{CBC8CC7D-0B6C-4E35-A414-79DE422F81F1}" srcOrd="1" destOrd="0" presId="urn:microsoft.com/office/officeart/2005/8/layout/vList2"/>
    <dgm:cxn modelId="{08D39C6C-C13E-4A4C-958F-89339F2A75C8}" type="presParOf" srcId="{887C0DB3-CA55-4FBA-898A-28F96CB456ED}" destId="{99AA5F83-3BB1-4A78-BABA-B1A04EBB5675}" srcOrd="2" destOrd="0" presId="urn:microsoft.com/office/officeart/2005/8/layout/vList2"/>
    <dgm:cxn modelId="{31FEFABD-7ED6-4089-A60D-B416FC4255D8}" type="presParOf" srcId="{887C0DB3-CA55-4FBA-898A-28F96CB456ED}" destId="{76AF755D-8670-4817-849F-1264A5FEDA3B}" srcOrd="3" destOrd="0" presId="urn:microsoft.com/office/officeart/2005/8/layout/vList2"/>
    <dgm:cxn modelId="{AF21852D-135F-477B-A78E-73BA5FE06216}" type="presParOf" srcId="{887C0DB3-CA55-4FBA-898A-28F96CB456ED}" destId="{B115A256-97A0-4C1F-A129-AE446F69376A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E9452EAB-986B-47D9-8A43-B4EE35EBA569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C777502A-1E1B-461F-8268-FDF0684D381A}">
      <dgm:prSet/>
      <dgm:spPr/>
      <dgm:t>
        <a:bodyPr/>
        <a:lstStyle/>
        <a:p>
          <a:r>
            <a:rPr lang="en-US"/>
            <a:t>Vulnerability: Cross-Domain JavaScript Inclusion</a:t>
          </a:r>
        </a:p>
      </dgm:t>
    </dgm:pt>
    <dgm:pt modelId="{85388492-8C5F-4090-9884-3490EA3D14B0}" type="parTrans" cxnId="{1869D295-0623-4E6F-AF21-B22E38693ABB}">
      <dgm:prSet/>
      <dgm:spPr/>
      <dgm:t>
        <a:bodyPr/>
        <a:lstStyle/>
        <a:p>
          <a:endParaRPr lang="en-US"/>
        </a:p>
      </dgm:t>
    </dgm:pt>
    <dgm:pt modelId="{00E069F8-821D-4218-B85E-FCC1A864878B}" type="sibTrans" cxnId="{1869D295-0623-4E6F-AF21-B22E38693ABB}">
      <dgm:prSet/>
      <dgm:spPr/>
      <dgm:t>
        <a:bodyPr/>
        <a:lstStyle/>
        <a:p>
          <a:endParaRPr lang="en-US"/>
        </a:p>
      </dgm:t>
    </dgm:pt>
    <dgm:pt modelId="{52F276AA-2CCB-483E-9F64-99B03D15A316}">
      <dgm:prSet/>
      <dgm:spPr/>
      <dgm:t>
        <a:bodyPr/>
        <a:lstStyle/>
        <a:p>
          <a:r>
            <a:rPr lang="en-US"/>
            <a:t>Risk: Supply chain compromise if 3rd-party JS is hacked</a:t>
          </a:r>
        </a:p>
      </dgm:t>
    </dgm:pt>
    <dgm:pt modelId="{AF1B1840-FC38-420E-8D74-EDA2BAEB081D}" type="parTrans" cxnId="{5706BBBC-7440-4C4C-9E67-367E3F70A080}">
      <dgm:prSet/>
      <dgm:spPr/>
      <dgm:t>
        <a:bodyPr/>
        <a:lstStyle/>
        <a:p>
          <a:endParaRPr lang="en-US"/>
        </a:p>
      </dgm:t>
    </dgm:pt>
    <dgm:pt modelId="{389FD239-DF72-4596-8B39-D14446415118}" type="sibTrans" cxnId="{5706BBBC-7440-4C4C-9E67-367E3F70A080}">
      <dgm:prSet/>
      <dgm:spPr/>
      <dgm:t>
        <a:bodyPr/>
        <a:lstStyle/>
        <a:p>
          <a:endParaRPr lang="en-US"/>
        </a:p>
      </dgm:t>
    </dgm:pt>
    <dgm:pt modelId="{9AA469A8-851F-468B-8D7F-AEDA2A769EA1}">
      <dgm:prSet/>
      <dgm:spPr/>
      <dgm:t>
        <a:bodyPr/>
        <a:lstStyle/>
        <a:p>
          <a:r>
            <a:rPr lang="en-US"/>
            <a:t>Fix: Use Subresource Integrity (SRI), strict CSP, self-host scripts</a:t>
          </a:r>
        </a:p>
      </dgm:t>
    </dgm:pt>
    <dgm:pt modelId="{1114BE5F-42F1-4D3D-AEF7-C9BB6048E41B}" type="parTrans" cxnId="{568ED94B-5940-4F09-AAA3-2AAD6030BF78}">
      <dgm:prSet/>
      <dgm:spPr/>
      <dgm:t>
        <a:bodyPr/>
        <a:lstStyle/>
        <a:p>
          <a:endParaRPr lang="en-US"/>
        </a:p>
      </dgm:t>
    </dgm:pt>
    <dgm:pt modelId="{852817D1-4F79-43BE-B37A-04BD178FF98C}" type="sibTrans" cxnId="{568ED94B-5940-4F09-AAA3-2AAD6030BF78}">
      <dgm:prSet/>
      <dgm:spPr/>
      <dgm:t>
        <a:bodyPr/>
        <a:lstStyle/>
        <a:p>
          <a:endParaRPr lang="en-US"/>
        </a:p>
      </dgm:t>
    </dgm:pt>
    <dgm:pt modelId="{6AEF1D58-E56D-43B2-8762-2E78FCCA3179}" type="pres">
      <dgm:prSet presAssocID="{E9452EAB-986B-47D9-8A43-B4EE35EBA569}" presName="linear" presStyleCnt="0">
        <dgm:presLayoutVars>
          <dgm:animLvl val="lvl"/>
          <dgm:resizeHandles val="exact"/>
        </dgm:presLayoutVars>
      </dgm:prSet>
      <dgm:spPr/>
    </dgm:pt>
    <dgm:pt modelId="{4C6BF073-C7F1-4EAF-8544-3FDDE83ACA43}" type="pres">
      <dgm:prSet presAssocID="{C777502A-1E1B-461F-8268-FDF0684D381A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894991C2-07ED-452F-AF18-3BFB80FA355A}" type="pres">
      <dgm:prSet presAssocID="{00E069F8-821D-4218-B85E-FCC1A864878B}" presName="spacer" presStyleCnt="0"/>
      <dgm:spPr/>
    </dgm:pt>
    <dgm:pt modelId="{1A01A069-225D-4BB6-B10A-4CFA415D4A3C}" type="pres">
      <dgm:prSet presAssocID="{52F276AA-2CCB-483E-9F64-99B03D15A316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E4837AE-E96D-487F-B52A-9A4728008C64}" type="pres">
      <dgm:prSet presAssocID="{389FD239-DF72-4596-8B39-D14446415118}" presName="spacer" presStyleCnt="0"/>
      <dgm:spPr/>
    </dgm:pt>
    <dgm:pt modelId="{B3322E93-3C9B-4423-878F-B08B4646810F}" type="pres">
      <dgm:prSet presAssocID="{9AA469A8-851F-468B-8D7F-AEDA2A769EA1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545F9830-9C41-4B72-ACA1-24A419C837F0}" type="presOf" srcId="{9AA469A8-851F-468B-8D7F-AEDA2A769EA1}" destId="{B3322E93-3C9B-4423-878F-B08B4646810F}" srcOrd="0" destOrd="0" presId="urn:microsoft.com/office/officeart/2005/8/layout/vList2"/>
    <dgm:cxn modelId="{568ED94B-5940-4F09-AAA3-2AAD6030BF78}" srcId="{E9452EAB-986B-47D9-8A43-B4EE35EBA569}" destId="{9AA469A8-851F-468B-8D7F-AEDA2A769EA1}" srcOrd="2" destOrd="0" parTransId="{1114BE5F-42F1-4D3D-AEF7-C9BB6048E41B}" sibTransId="{852817D1-4F79-43BE-B37A-04BD178FF98C}"/>
    <dgm:cxn modelId="{1869D295-0623-4E6F-AF21-B22E38693ABB}" srcId="{E9452EAB-986B-47D9-8A43-B4EE35EBA569}" destId="{C777502A-1E1B-461F-8268-FDF0684D381A}" srcOrd="0" destOrd="0" parTransId="{85388492-8C5F-4090-9884-3490EA3D14B0}" sibTransId="{00E069F8-821D-4218-B85E-FCC1A864878B}"/>
    <dgm:cxn modelId="{D8E859AD-2033-44C8-AC64-45AD784E4766}" type="presOf" srcId="{E9452EAB-986B-47D9-8A43-B4EE35EBA569}" destId="{6AEF1D58-E56D-43B2-8762-2E78FCCA3179}" srcOrd="0" destOrd="0" presId="urn:microsoft.com/office/officeart/2005/8/layout/vList2"/>
    <dgm:cxn modelId="{5706BBBC-7440-4C4C-9E67-367E3F70A080}" srcId="{E9452EAB-986B-47D9-8A43-B4EE35EBA569}" destId="{52F276AA-2CCB-483E-9F64-99B03D15A316}" srcOrd="1" destOrd="0" parTransId="{AF1B1840-FC38-420E-8D74-EDA2BAEB081D}" sibTransId="{389FD239-DF72-4596-8B39-D14446415118}"/>
    <dgm:cxn modelId="{9C1712DD-FB42-4493-81AF-96D985F3545E}" type="presOf" srcId="{C777502A-1E1B-461F-8268-FDF0684D381A}" destId="{4C6BF073-C7F1-4EAF-8544-3FDDE83ACA43}" srcOrd="0" destOrd="0" presId="urn:microsoft.com/office/officeart/2005/8/layout/vList2"/>
    <dgm:cxn modelId="{C5916EE6-E995-4457-A417-DEF7769E84C3}" type="presOf" srcId="{52F276AA-2CCB-483E-9F64-99B03D15A316}" destId="{1A01A069-225D-4BB6-B10A-4CFA415D4A3C}" srcOrd="0" destOrd="0" presId="urn:microsoft.com/office/officeart/2005/8/layout/vList2"/>
    <dgm:cxn modelId="{0C35E716-D6F8-4831-B525-8AD4BBBD4D3F}" type="presParOf" srcId="{6AEF1D58-E56D-43B2-8762-2E78FCCA3179}" destId="{4C6BF073-C7F1-4EAF-8544-3FDDE83ACA43}" srcOrd="0" destOrd="0" presId="urn:microsoft.com/office/officeart/2005/8/layout/vList2"/>
    <dgm:cxn modelId="{F8D59B05-20BC-4FD7-8EAD-809E4B1E65BF}" type="presParOf" srcId="{6AEF1D58-E56D-43B2-8762-2E78FCCA3179}" destId="{894991C2-07ED-452F-AF18-3BFB80FA355A}" srcOrd="1" destOrd="0" presId="urn:microsoft.com/office/officeart/2005/8/layout/vList2"/>
    <dgm:cxn modelId="{A4DC5A81-EF37-47DA-9BBE-394D7B97281E}" type="presParOf" srcId="{6AEF1D58-E56D-43B2-8762-2E78FCCA3179}" destId="{1A01A069-225D-4BB6-B10A-4CFA415D4A3C}" srcOrd="2" destOrd="0" presId="urn:microsoft.com/office/officeart/2005/8/layout/vList2"/>
    <dgm:cxn modelId="{02716B35-42F0-4D5E-939A-E1144FEC8AE9}" type="presParOf" srcId="{6AEF1D58-E56D-43B2-8762-2E78FCCA3179}" destId="{0E4837AE-E96D-487F-B52A-9A4728008C64}" srcOrd="3" destOrd="0" presId="urn:microsoft.com/office/officeart/2005/8/layout/vList2"/>
    <dgm:cxn modelId="{6C46717E-6159-4964-9FD8-DDACBBE55603}" type="presParOf" srcId="{6AEF1D58-E56D-43B2-8762-2E78FCCA3179}" destId="{B3322E93-3C9B-4423-878F-B08B4646810F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507132D6-51FA-496F-90B5-B5E5B4B7EB35}" type="doc">
      <dgm:prSet loTypeId="urn:microsoft.com/office/officeart/2005/8/layout/arrow5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B748F1F-FEEA-4125-B854-87BE66012EA4}">
      <dgm:prSet/>
      <dgm:spPr/>
      <dgm:t>
        <a:bodyPr/>
        <a:lstStyle/>
        <a:p>
          <a:r>
            <a:rPr lang="en-US"/>
            <a:t>Overall Risk: MODERATE</a:t>
          </a:r>
        </a:p>
      </dgm:t>
    </dgm:pt>
    <dgm:pt modelId="{1C61BCAA-2E22-4C26-9BC0-5AB7818231E0}" type="parTrans" cxnId="{79C8E28C-A515-435B-BA8E-B00266D8C711}">
      <dgm:prSet/>
      <dgm:spPr/>
      <dgm:t>
        <a:bodyPr/>
        <a:lstStyle/>
        <a:p>
          <a:endParaRPr lang="en-US"/>
        </a:p>
      </dgm:t>
    </dgm:pt>
    <dgm:pt modelId="{4ADF8540-8317-4498-985B-B7F64A363CE2}" type="sibTrans" cxnId="{79C8E28C-A515-435B-BA8E-B00266D8C711}">
      <dgm:prSet/>
      <dgm:spPr/>
      <dgm:t>
        <a:bodyPr/>
        <a:lstStyle/>
        <a:p>
          <a:endParaRPr lang="en-US"/>
        </a:p>
      </dgm:t>
    </dgm:pt>
    <dgm:pt modelId="{ED70F3A8-36DB-4E3B-B31F-A587BEA9BA38}">
      <dgm:prSet/>
      <dgm:spPr/>
      <dgm:t>
        <a:bodyPr/>
        <a:lstStyle/>
        <a:p>
          <a:r>
            <a:rPr lang="en-US" dirty="0"/>
            <a:t>Immediate: Fix headers, secure cookies, enable DNSSEC</a:t>
          </a:r>
        </a:p>
      </dgm:t>
    </dgm:pt>
    <dgm:pt modelId="{00C01F2A-FC02-4283-83C6-0F01A992C771}" type="parTrans" cxnId="{1188633C-4D55-4FA0-A238-E03C3E1CD511}">
      <dgm:prSet/>
      <dgm:spPr/>
      <dgm:t>
        <a:bodyPr/>
        <a:lstStyle/>
        <a:p>
          <a:endParaRPr lang="en-US"/>
        </a:p>
      </dgm:t>
    </dgm:pt>
    <dgm:pt modelId="{A09D544E-8463-446E-B7D4-D90A774EEC53}" type="sibTrans" cxnId="{1188633C-4D55-4FA0-A238-E03C3E1CD511}">
      <dgm:prSet/>
      <dgm:spPr/>
      <dgm:t>
        <a:bodyPr/>
        <a:lstStyle/>
        <a:p>
          <a:endParaRPr lang="en-US"/>
        </a:p>
      </dgm:t>
    </dgm:pt>
    <dgm:pt modelId="{17D40BBE-2F17-42C7-9C0F-EEDD824480C3}">
      <dgm:prSet/>
      <dgm:spPr/>
      <dgm:t>
        <a:bodyPr/>
        <a:lstStyle/>
        <a:p>
          <a:r>
            <a:rPr lang="en-US"/>
            <a:t>Short-term: TLS audit, CSP tightening</a:t>
          </a:r>
        </a:p>
      </dgm:t>
    </dgm:pt>
    <dgm:pt modelId="{1584E354-4272-4CEA-A2EC-B3CD0856FCB0}" type="parTrans" cxnId="{99D891FA-6B5D-4517-815B-8F01FC9B061C}">
      <dgm:prSet/>
      <dgm:spPr/>
      <dgm:t>
        <a:bodyPr/>
        <a:lstStyle/>
        <a:p>
          <a:endParaRPr lang="en-US"/>
        </a:p>
      </dgm:t>
    </dgm:pt>
    <dgm:pt modelId="{D1143634-0FB1-429D-8E3A-170418EE6631}" type="sibTrans" cxnId="{99D891FA-6B5D-4517-815B-8F01FC9B061C}">
      <dgm:prSet/>
      <dgm:spPr/>
      <dgm:t>
        <a:bodyPr/>
        <a:lstStyle/>
        <a:p>
          <a:endParaRPr lang="en-US"/>
        </a:p>
      </dgm:t>
    </dgm:pt>
    <dgm:pt modelId="{CF1CB30D-9426-494B-BF4D-7B948DAD717E}">
      <dgm:prSet/>
      <dgm:spPr/>
      <dgm:t>
        <a:bodyPr/>
        <a:lstStyle/>
        <a:p>
          <a:r>
            <a:rPr lang="en-US"/>
            <a:t>Medium-term: Subdomain cleanup, VPN restriction</a:t>
          </a:r>
        </a:p>
      </dgm:t>
    </dgm:pt>
    <dgm:pt modelId="{1ABFE61A-A2D8-4731-A90F-49FA43F137BC}" type="parTrans" cxnId="{430F2C7C-27C9-479F-B221-EF0F1866DE20}">
      <dgm:prSet/>
      <dgm:spPr/>
      <dgm:t>
        <a:bodyPr/>
        <a:lstStyle/>
        <a:p>
          <a:endParaRPr lang="en-US"/>
        </a:p>
      </dgm:t>
    </dgm:pt>
    <dgm:pt modelId="{CABC536E-AD5A-4EF6-A9BC-B8D696F2B6C5}" type="sibTrans" cxnId="{430F2C7C-27C9-479F-B221-EF0F1866DE20}">
      <dgm:prSet/>
      <dgm:spPr/>
      <dgm:t>
        <a:bodyPr/>
        <a:lstStyle/>
        <a:p>
          <a:endParaRPr lang="en-US"/>
        </a:p>
      </dgm:t>
    </dgm:pt>
    <dgm:pt modelId="{03C0FB61-8445-4575-AEC3-0E2150B5D79B}">
      <dgm:prSet/>
      <dgm:spPr/>
      <dgm:t>
        <a:bodyPr/>
        <a:lstStyle/>
        <a:p>
          <a:r>
            <a:rPr lang="en-US" dirty="0"/>
            <a:t>Long-term: Continuous monitoring &amp; layered defenses</a:t>
          </a:r>
        </a:p>
      </dgm:t>
    </dgm:pt>
    <dgm:pt modelId="{621C60BE-DB4C-4A74-A490-E4746B1E6D19}" type="parTrans" cxnId="{9AB0B25D-CAAC-4087-BC6E-7BCC0E919528}">
      <dgm:prSet/>
      <dgm:spPr/>
      <dgm:t>
        <a:bodyPr/>
        <a:lstStyle/>
        <a:p>
          <a:endParaRPr lang="en-US"/>
        </a:p>
      </dgm:t>
    </dgm:pt>
    <dgm:pt modelId="{570EFA9A-1B64-4471-95E9-08ED3445829B}" type="sibTrans" cxnId="{9AB0B25D-CAAC-4087-BC6E-7BCC0E919528}">
      <dgm:prSet/>
      <dgm:spPr/>
      <dgm:t>
        <a:bodyPr/>
        <a:lstStyle/>
        <a:p>
          <a:endParaRPr lang="en-US"/>
        </a:p>
      </dgm:t>
    </dgm:pt>
    <dgm:pt modelId="{C119E6F9-13D1-44EA-A7AF-0AC02E62FDA5}" type="pres">
      <dgm:prSet presAssocID="{507132D6-51FA-496F-90B5-B5E5B4B7EB35}" presName="diagram" presStyleCnt="0">
        <dgm:presLayoutVars>
          <dgm:dir/>
          <dgm:resizeHandles val="exact"/>
        </dgm:presLayoutVars>
      </dgm:prSet>
      <dgm:spPr/>
    </dgm:pt>
    <dgm:pt modelId="{48D16E21-FBA5-4A8E-BD37-1300B3A1434D}" type="pres">
      <dgm:prSet presAssocID="{6B748F1F-FEEA-4125-B854-87BE66012EA4}" presName="arrow" presStyleLbl="node1" presStyleIdx="0" presStyleCnt="5">
        <dgm:presLayoutVars>
          <dgm:bulletEnabled val="1"/>
        </dgm:presLayoutVars>
      </dgm:prSet>
      <dgm:spPr/>
    </dgm:pt>
    <dgm:pt modelId="{44D9DB62-E24C-4933-BF0E-3779787A921D}" type="pres">
      <dgm:prSet presAssocID="{ED70F3A8-36DB-4E3B-B31F-A587BEA9BA38}" presName="arrow" presStyleLbl="node1" presStyleIdx="1" presStyleCnt="5" custScaleY="140153" custRadScaleRad="116130" custRadScaleInc="-1371">
        <dgm:presLayoutVars>
          <dgm:bulletEnabled val="1"/>
        </dgm:presLayoutVars>
      </dgm:prSet>
      <dgm:spPr/>
    </dgm:pt>
    <dgm:pt modelId="{E6D9C3EA-91CA-42C1-836D-82F8DAEC13E0}" type="pres">
      <dgm:prSet presAssocID="{17D40BBE-2F17-42C7-9C0F-EEDD824480C3}" presName="arrow" presStyleLbl="node1" presStyleIdx="2" presStyleCnt="5">
        <dgm:presLayoutVars>
          <dgm:bulletEnabled val="1"/>
        </dgm:presLayoutVars>
      </dgm:prSet>
      <dgm:spPr/>
    </dgm:pt>
    <dgm:pt modelId="{E5FB244F-3574-4501-A453-C19B886245DF}" type="pres">
      <dgm:prSet presAssocID="{CF1CB30D-9426-494B-BF4D-7B948DAD717E}" presName="arrow" presStyleLbl="node1" presStyleIdx="3" presStyleCnt="5">
        <dgm:presLayoutVars>
          <dgm:bulletEnabled val="1"/>
        </dgm:presLayoutVars>
      </dgm:prSet>
      <dgm:spPr/>
    </dgm:pt>
    <dgm:pt modelId="{0381DC14-FD77-40FE-A8C4-0D4175C8AF02}" type="pres">
      <dgm:prSet presAssocID="{03C0FB61-8445-4575-AEC3-0E2150B5D79B}" presName="arrow" presStyleLbl="node1" presStyleIdx="4" presStyleCnt="5" custScaleY="138171" custRadScaleRad="110869" custRadScaleInc="247">
        <dgm:presLayoutVars>
          <dgm:bulletEnabled val="1"/>
        </dgm:presLayoutVars>
      </dgm:prSet>
      <dgm:spPr/>
    </dgm:pt>
  </dgm:ptLst>
  <dgm:cxnLst>
    <dgm:cxn modelId="{CBC0AE15-88A3-4FB5-836E-39A09B426435}" type="presOf" srcId="{6B748F1F-FEEA-4125-B854-87BE66012EA4}" destId="{48D16E21-FBA5-4A8E-BD37-1300B3A1434D}" srcOrd="0" destOrd="0" presId="urn:microsoft.com/office/officeart/2005/8/layout/arrow5"/>
    <dgm:cxn modelId="{1188633C-4D55-4FA0-A238-E03C3E1CD511}" srcId="{507132D6-51FA-496F-90B5-B5E5B4B7EB35}" destId="{ED70F3A8-36DB-4E3B-B31F-A587BEA9BA38}" srcOrd="1" destOrd="0" parTransId="{00C01F2A-FC02-4283-83C6-0F01A992C771}" sibTransId="{A09D544E-8463-446E-B7D4-D90A774EEC53}"/>
    <dgm:cxn modelId="{9AB0B25D-CAAC-4087-BC6E-7BCC0E919528}" srcId="{507132D6-51FA-496F-90B5-B5E5B4B7EB35}" destId="{03C0FB61-8445-4575-AEC3-0E2150B5D79B}" srcOrd="4" destOrd="0" parTransId="{621C60BE-DB4C-4A74-A490-E4746B1E6D19}" sibTransId="{570EFA9A-1B64-4471-95E9-08ED3445829B}"/>
    <dgm:cxn modelId="{C2A9836E-DCBB-4F48-8C7B-014DB7879A68}" type="presOf" srcId="{17D40BBE-2F17-42C7-9C0F-EEDD824480C3}" destId="{E6D9C3EA-91CA-42C1-836D-82F8DAEC13E0}" srcOrd="0" destOrd="0" presId="urn:microsoft.com/office/officeart/2005/8/layout/arrow5"/>
    <dgm:cxn modelId="{430F2C7C-27C9-479F-B221-EF0F1866DE20}" srcId="{507132D6-51FA-496F-90B5-B5E5B4B7EB35}" destId="{CF1CB30D-9426-494B-BF4D-7B948DAD717E}" srcOrd="3" destOrd="0" parTransId="{1ABFE61A-A2D8-4731-A90F-49FA43F137BC}" sibTransId="{CABC536E-AD5A-4EF6-A9BC-B8D696F2B6C5}"/>
    <dgm:cxn modelId="{79C8E28C-A515-435B-BA8E-B00266D8C711}" srcId="{507132D6-51FA-496F-90B5-B5E5B4B7EB35}" destId="{6B748F1F-FEEA-4125-B854-87BE66012EA4}" srcOrd="0" destOrd="0" parTransId="{1C61BCAA-2E22-4C26-9BC0-5AB7818231E0}" sibTransId="{4ADF8540-8317-4498-985B-B7F64A363CE2}"/>
    <dgm:cxn modelId="{3AFF2F8F-72FE-4493-87D5-E7F09A1284F6}" type="presOf" srcId="{03C0FB61-8445-4575-AEC3-0E2150B5D79B}" destId="{0381DC14-FD77-40FE-A8C4-0D4175C8AF02}" srcOrd="0" destOrd="0" presId="urn:microsoft.com/office/officeart/2005/8/layout/arrow5"/>
    <dgm:cxn modelId="{24CF89B5-D093-4A86-9E3D-95172962493A}" type="presOf" srcId="{ED70F3A8-36DB-4E3B-B31F-A587BEA9BA38}" destId="{44D9DB62-E24C-4933-BF0E-3779787A921D}" srcOrd="0" destOrd="0" presId="urn:microsoft.com/office/officeart/2005/8/layout/arrow5"/>
    <dgm:cxn modelId="{BB01BDDC-ADA5-4E41-982C-7595026F659A}" type="presOf" srcId="{CF1CB30D-9426-494B-BF4D-7B948DAD717E}" destId="{E5FB244F-3574-4501-A453-C19B886245DF}" srcOrd="0" destOrd="0" presId="urn:microsoft.com/office/officeart/2005/8/layout/arrow5"/>
    <dgm:cxn modelId="{C56BE9F0-F57F-4B6C-9580-16DA574412BF}" type="presOf" srcId="{507132D6-51FA-496F-90B5-B5E5B4B7EB35}" destId="{C119E6F9-13D1-44EA-A7AF-0AC02E62FDA5}" srcOrd="0" destOrd="0" presId="urn:microsoft.com/office/officeart/2005/8/layout/arrow5"/>
    <dgm:cxn modelId="{99D891FA-6B5D-4517-815B-8F01FC9B061C}" srcId="{507132D6-51FA-496F-90B5-B5E5B4B7EB35}" destId="{17D40BBE-2F17-42C7-9C0F-EEDD824480C3}" srcOrd="2" destOrd="0" parTransId="{1584E354-4272-4CEA-A2EC-B3CD0856FCB0}" sibTransId="{D1143634-0FB1-429D-8E3A-170418EE6631}"/>
    <dgm:cxn modelId="{6F0A1408-03D3-4BA8-B2E9-773524314877}" type="presParOf" srcId="{C119E6F9-13D1-44EA-A7AF-0AC02E62FDA5}" destId="{48D16E21-FBA5-4A8E-BD37-1300B3A1434D}" srcOrd="0" destOrd="0" presId="urn:microsoft.com/office/officeart/2005/8/layout/arrow5"/>
    <dgm:cxn modelId="{71D9A2AC-B86D-4922-87AF-CD25B9899AED}" type="presParOf" srcId="{C119E6F9-13D1-44EA-A7AF-0AC02E62FDA5}" destId="{44D9DB62-E24C-4933-BF0E-3779787A921D}" srcOrd="1" destOrd="0" presId="urn:microsoft.com/office/officeart/2005/8/layout/arrow5"/>
    <dgm:cxn modelId="{B193AD06-4A69-47A0-9D47-1E9CA4AF9523}" type="presParOf" srcId="{C119E6F9-13D1-44EA-A7AF-0AC02E62FDA5}" destId="{E6D9C3EA-91CA-42C1-836D-82F8DAEC13E0}" srcOrd="2" destOrd="0" presId="urn:microsoft.com/office/officeart/2005/8/layout/arrow5"/>
    <dgm:cxn modelId="{947D7818-52D7-43EA-BAE5-F8DADED6B356}" type="presParOf" srcId="{C119E6F9-13D1-44EA-A7AF-0AC02E62FDA5}" destId="{E5FB244F-3574-4501-A453-C19B886245DF}" srcOrd="3" destOrd="0" presId="urn:microsoft.com/office/officeart/2005/8/layout/arrow5"/>
    <dgm:cxn modelId="{6A77640A-5859-42C4-BE03-2CE4CDD89AE5}" type="presParOf" srcId="{C119E6F9-13D1-44EA-A7AF-0AC02E62FDA5}" destId="{0381DC14-FD77-40FE-A8C4-0D4175C8AF02}" srcOrd="4" destOrd="0" presId="urn:microsoft.com/office/officeart/2005/8/layout/arrow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689097E-5BCF-4779-BBB7-614045E50954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A3E88489-5D90-48A9-89BD-77784B9D0903}">
      <dgm:prSet/>
      <dgm:spPr/>
      <dgm:t>
        <a:bodyPr/>
        <a:lstStyle/>
        <a:p>
          <a:r>
            <a:rPr lang="en-US"/>
            <a:t>Registrar: MarkMonitor</a:t>
          </a:r>
        </a:p>
      </dgm:t>
    </dgm:pt>
    <dgm:pt modelId="{CE5EDD38-2B9C-4B83-A5F5-032BC83C68ED}" type="parTrans" cxnId="{2D4C26CB-4185-4579-972A-391A79ED23B2}">
      <dgm:prSet/>
      <dgm:spPr/>
      <dgm:t>
        <a:bodyPr/>
        <a:lstStyle/>
        <a:p>
          <a:endParaRPr lang="en-US"/>
        </a:p>
      </dgm:t>
    </dgm:pt>
    <dgm:pt modelId="{05129A0B-3560-4EDF-B379-5CE23B744A65}" type="sibTrans" cxnId="{2D4C26CB-4185-4579-972A-391A79ED23B2}">
      <dgm:prSet/>
      <dgm:spPr/>
      <dgm:t>
        <a:bodyPr/>
        <a:lstStyle/>
        <a:p>
          <a:endParaRPr lang="en-US"/>
        </a:p>
      </dgm:t>
    </dgm:pt>
    <dgm:pt modelId="{13CCFB99-3F7E-40B5-8FBC-E2B3608C4CD8}">
      <dgm:prSet/>
      <dgm:spPr/>
      <dgm:t>
        <a:bodyPr/>
        <a:lstStyle/>
        <a:p>
          <a:r>
            <a:rPr lang="en-US"/>
            <a:t>DNSSEC: Unsigned (spoofing risk)</a:t>
          </a:r>
        </a:p>
      </dgm:t>
    </dgm:pt>
    <dgm:pt modelId="{26720A6C-4CCC-4EBE-AA72-70055E171640}" type="parTrans" cxnId="{908E668D-2A1A-48B8-B3A3-59F71AF35082}">
      <dgm:prSet/>
      <dgm:spPr/>
      <dgm:t>
        <a:bodyPr/>
        <a:lstStyle/>
        <a:p>
          <a:endParaRPr lang="en-US"/>
        </a:p>
      </dgm:t>
    </dgm:pt>
    <dgm:pt modelId="{504E5CBB-4A55-4FB8-9145-94838F8263A1}" type="sibTrans" cxnId="{908E668D-2A1A-48B8-B3A3-59F71AF35082}">
      <dgm:prSet/>
      <dgm:spPr/>
      <dgm:t>
        <a:bodyPr/>
        <a:lstStyle/>
        <a:p>
          <a:endParaRPr lang="en-US"/>
        </a:p>
      </dgm:t>
    </dgm:pt>
    <dgm:pt modelId="{3B95AFA9-6317-461C-8297-216FA52208E5}">
      <dgm:prSet/>
      <dgm:spPr/>
      <dgm:t>
        <a:bodyPr/>
        <a:lstStyle/>
        <a:p>
          <a:r>
            <a:rPr lang="en-US"/>
            <a:t>Admin Contact: infosec@cisco.com</a:t>
          </a:r>
        </a:p>
      </dgm:t>
    </dgm:pt>
    <dgm:pt modelId="{E1EA4262-5179-419D-9CE0-3D876F8FC43E}" type="parTrans" cxnId="{A67A2D18-B858-4D9A-AA62-30BCCB53D812}">
      <dgm:prSet/>
      <dgm:spPr/>
      <dgm:t>
        <a:bodyPr/>
        <a:lstStyle/>
        <a:p>
          <a:endParaRPr lang="en-US"/>
        </a:p>
      </dgm:t>
    </dgm:pt>
    <dgm:pt modelId="{D91ACFCE-348B-406B-BE0A-4DEBCDB5F9AB}" type="sibTrans" cxnId="{A67A2D18-B858-4D9A-AA62-30BCCB53D812}">
      <dgm:prSet/>
      <dgm:spPr/>
      <dgm:t>
        <a:bodyPr/>
        <a:lstStyle/>
        <a:p>
          <a:endParaRPr lang="en-US"/>
        </a:p>
      </dgm:t>
    </dgm:pt>
    <dgm:pt modelId="{8B855385-F3B2-4B1B-9AE2-F86FDA7E3F11}" type="pres">
      <dgm:prSet presAssocID="{7689097E-5BCF-4779-BBB7-614045E50954}" presName="linear" presStyleCnt="0">
        <dgm:presLayoutVars>
          <dgm:animLvl val="lvl"/>
          <dgm:resizeHandles val="exact"/>
        </dgm:presLayoutVars>
      </dgm:prSet>
      <dgm:spPr/>
    </dgm:pt>
    <dgm:pt modelId="{8AF11B16-1E9B-4378-9CA3-DCE2E8C023EB}" type="pres">
      <dgm:prSet presAssocID="{A3E88489-5D90-48A9-89BD-77784B9D0903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172501C6-9F3A-4A7A-BC56-D91414D4F164}" type="pres">
      <dgm:prSet presAssocID="{05129A0B-3560-4EDF-B379-5CE23B744A65}" presName="spacer" presStyleCnt="0"/>
      <dgm:spPr/>
    </dgm:pt>
    <dgm:pt modelId="{5A22EA9F-7ED4-4338-AE42-8EA8A6D564F8}" type="pres">
      <dgm:prSet presAssocID="{13CCFB99-3F7E-40B5-8FBC-E2B3608C4CD8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FA5BAB17-397E-469B-AF1E-AF82CDE12E28}" type="pres">
      <dgm:prSet presAssocID="{504E5CBB-4A55-4FB8-9145-94838F8263A1}" presName="spacer" presStyleCnt="0"/>
      <dgm:spPr/>
    </dgm:pt>
    <dgm:pt modelId="{FCF89F7D-4B4E-4A6B-9220-BFDC5EE35CCB}" type="pres">
      <dgm:prSet presAssocID="{3B95AFA9-6317-461C-8297-216FA52208E5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A67A2D18-B858-4D9A-AA62-30BCCB53D812}" srcId="{7689097E-5BCF-4779-BBB7-614045E50954}" destId="{3B95AFA9-6317-461C-8297-216FA52208E5}" srcOrd="2" destOrd="0" parTransId="{E1EA4262-5179-419D-9CE0-3D876F8FC43E}" sibTransId="{D91ACFCE-348B-406B-BE0A-4DEBCDB5F9AB}"/>
    <dgm:cxn modelId="{6C3E2239-1CB4-4EA9-B151-DA624C976EE9}" type="presOf" srcId="{3B95AFA9-6317-461C-8297-216FA52208E5}" destId="{FCF89F7D-4B4E-4A6B-9220-BFDC5EE35CCB}" srcOrd="0" destOrd="0" presId="urn:microsoft.com/office/officeart/2005/8/layout/vList2"/>
    <dgm:cxn modelId="{908E668D-2A1A-48B8-B3A3-59F71AF35082}" srcId="{7689097E-5BCF-4779-BBB7-614045E50954}" destId="{13CCFB99-3F7E-40B5-8FBC-E2B3608C4CD8}" srcOrd="1" destOrd="0" parTransId="{26720A6C-4CCC-4EBE-AA72-70055E171640}" sibTransId="{504E5CBB-4A55-4FB8-9145-94838F8263A1}"/>
    <dgm:cxn modelId="{11E5538F-B0AC-4E8D-B575-92DFFF6D4005}" type="presOf" srcId="{7689097E-5BCF-4779-BBB7-614045E50954}" destId="{8B855385-F3B2-4B1B-9AE2-F86FDA7E3F11}" srcOrd="0" destOrd="0" presId="urn:microsoft.com/office/officeart/2005/8/layout/vList2"/>
    <dgm:cxn modelId="{B56F909E-7A3A-4853-A92C-77F45859EBF9}" type="presOf" srcId="{A3E88489-5D90-48A9-89BD-77784B9D0903}" destId="{8AF11B16-1E9B-4378-9CA3-DCE2E8C023EB}" srcOrd="0" destOrd="0" presId="urn:microsoft.com/office/officeart/2005/8/layout/vList2"/>
    <dgm:cxn modelId="{84D6A5C0-4AD5-467B-B71B-74CAD393F4E5}" type="presOf" srcId="{13CCFB99-3F7E-40B5-8FBC-E2B3608C4CD8}" destId="{5A22EA9F-7ED4-4338-AE42-8EA8A6D564F8}" srcOrd="0" destOrd="0" presId="urn:microsoft.com/office/officeart/2005/8/layout/vList2"/>
    <dgm:cxn modelId="{2D4C26CB-4185-4579-972A-391A79ED23B2}" srcId="{7689097E-5BCF-4779-BBB7-614045E50954}" destId="{A3E88489-5D90-48A9-89BD-77784B9D0903}" srcOrd="0" destOrd="0" parTransId="{CE5EDD38-2B9C-4B83-A5F5-032BC83C68ED}" sibTransId="{05129A0B-3560-4EDF-B379-5CE23B744A65}"/>
    <dgm:cxn modelId="{48349716-92F0-40D6-8A5F-5EFC49E86F67}" type="presParOf" srcId="{8B855385-F3B2-4B1B-9AE2-F86FDA7E3F11}" destId="{8AF11B16-1E9B-4378-9CA3-DCE2E8C023EB}" srcOrd="0" destOrd="0" presId="urn:microsoft.com/office/officeart/2005/8/layout/vList2"/>
    <dgm:cxn modelId="{B7E9944C-7DAB-4B52-84A1-700C7437F5DA}" type="presParOf" srcId="{8B855385-F3B2-4B1B-9AE2-F86FDA7E3F11}" destId="{172501C6-9F3A-4A7A-BC56-D91414D4F164}" srcOrd="1" destOrd="0" presId="urn:microsoft.com/office/officeart/2005/8/layout/vList2"/>
    <dgm:cxn modelId="{ADAE4422-0876-4441-B131-AEF5BFE036AA}" type="presParOf" srcId="{8B855385-F3B2-4B1B-9AE2-F86FDA7E3F11}" destId="{5A22EA9F-7ED4-4338-AE42-8EA8A6D564F8}" srcOrd="2" destOrd="0" presId="urn:microsoft.com/office/officeart/2005/8/layout/vList2"/>
    <dgm:cxn modelId="{61A52098-225B-41E9-AF57-C62158835A05}" type="presParOf" srcId="{8B855385-F3B2-4B1B-9AE2-F86FDA7E3F11}" destId="{FA5BAB17-397E-469B-AF1E-AF82CDE12E28}" srcOrd="3" destOrd="0" presId="urn:microsoft.com/office/officeart/2005/8/layout/vList2"/>
    <dgm:cxn modelId="{2E088B39-7125-4271-BDAA-563FE82FC065}" type="presParOf" srcId="{8B855385-F3B2-4B1B-9AE2-F86FDA7E3F11}" destId="{FCF89F7D-4B4E-4A6B-9220-BFDC5EE35CCB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1D29BB7-3254-43BC-B2B2-545D90FCE6DC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CBBB87F-94E8-45FF-9872-90DF05B585F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Unsigned DNSSEC → DNS spoofing/cache poisoning</a:t>
          </a:r>
        </a:p>
      </dgm:t>
    </dgm:pt>
    <dgm:pt modelId="{5416BF2C-73FE-433F-A01E-AF0FBB8D91C3}" type="parTrans" cxnId="{165433B2-A000-4FE6-BBDF-51339D397F00}">
      <dgm:prSet/>
      <dgm:spPr/>
      <dgm:t>
        <a:bodyPr/>
        <a:lstStyle/>
        <a:p>
          <a:endParaRPr lang="en-US"/>
        </a:p>
      </dgm:t>
    </dgm:pt>
    <dgm:pt modelId="{88938566-9613-4F7B-8EAC-7529626F0033}" type="sibTrans" cxnId="{165433B2-A000-4FE6-BBDF-51339D397F00}">
      <dgm:prSet/>
      <dgm:spPr/>
      <dgm:t>
        <a:bodyPr/>
        <a:lstStyle/>
        <a:p>
          <a:endParaRPr lang="en-US"/>
        </a:p>
      </dgm:t>
    </dgm:pt>
    <dgm:pt modelId="{E91AABEE-0CD2-4C40-B6FF-718CC382FD6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Public email → phishing/social engineering</a:t>
          </a:r>
        </a:p>
      </dgm:t>
    </dgm:pt>
    <dgm:pt modelId="{48FE1B2B-4C25-4C66-B479-5A4A9DEE8025}" type="parTrans" cxnId="{E90D497D-9056-42F4-8536-39F63CC969B9}">
      <dgm:prSet/>
      <dgm:spPr/>
      <dgm:t>
        <a:bodyPr/>
        <a:lstStyle/>
        <a:p>
          <a:endParaRPr lang="en-US"/>
        </a:p>
      </dgm:t>
    </dgm:pt>
    <dgm:pt modelId="{1CDA2687-82E8-4E3B-BC9D-4A871A5166C5}" type="sibTrans" cxnId="{E90D497D-9056-42F4-8536-39F63CC969B9}">
      <dgm:prSet/>
      <dgm:spPr/>
      <dgm:t>
        <a:bodyPr/>
        <a:lstStyle/>
        <a:p>
          <a:endParaRPr lang="en-US"/>
        </a:p>
      </dgm:t>
    </dgm:pt>
    <dgm:pt modelId="{1ACFC667-AECE-4D96-A69B-6DFAB7E8E41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Expiration risk if not monitored</a:t>
          </a:r>
        </a:p>
      </dgm:t>
    </dgm:pt>
    <dgm:pt modelId="{5B950B4D-AAFB-4B50-A541-F37C33A65D0D}" type="parTrans" cxnId="{A08CB699-698B-4ECD-A18D-B733AF123818}">
      <dgm:prSet/>
      <dgm:spPr/>
      <dgm:t>
        <a:bodyPr/>
        <a:lstStyle/>
        <a:p>
          <a:endParaRPr lang="en-US"/>
        </a:p>
      </dgm:t>
    </dgm:pt>
    <dgm:pt modelId="{8ADC4EC5-5A66-44AD-B4CE-A7E99C6592DA}" type="sibTrans" cxnId="{A08CB699-698B-4ECD-A18D-B733AF123818}">
      <dgm:prSet/>
      <dgm:spPr/>
      <dgm:t>
        <a:bodyPr/>
        <a:lstStyle/>
        <a:p>
          <a:endParaRPr lang="en-US"/>
        </a:p>
      </dgm:t>
    </dgm:pt>
    <dgm:pt modelId="{DAA488BA-8980-4D74-836F-AB38FA031C86}" type="pres">
      <dgm:prSet presAssocID="{31D29BB7-3254-43BC-B2B2-545D90FCE6DC}" presName="root" presStyleCnt="0">
        <dgm:presLayoutVars>
          <dgm:dir/>
          <dgm:resizeHandles val="exact"/>
        </dgm:presLayoutVars>
      </dgm:prSet>
      <dgm:spPr/>
    </dgm:pt>
    <dgm:pt modelId="{B6F383A5-87E5-4133-8FAA-159EC0B3F441}" type="pres">
      <dgm:prSet presAssocID="{BCBBB87F-94E8-45FF-9872-90DF05B585FF}" presName="compNode" presStyleCnt="0"/>
      <dgm:spPr/>
    </dgm:pt>
    <dgm:pt modelId="{BCB9F265-15E1-4D0C-ACC2-9053F5C9208B}" type="pres">
      <dgm:prSet presAssocID="{BCBBB87F-94E8-45FF-9872-90DF05B585FF}" presName="bgRect" presStyleLbl="bgShp" presStyleIdx="0" presStyleCnt="3"/>
      <dgm:spPr/>
    </dgm:pt>
    <dgm:pt modelId="{C5846B16-70A2-41D7-96EF-0A6AB2F9B191}" type="pres">
      <dgm:prSet presAssocID="{BCBBB87F-94E8-45FF-9872-90DF05B585FF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isconnected"/>
        </a:ext>
      </dgm:extLst>
    </dgm:pt>
    <dgm:pt modelId="{1F2A157E-C9A1-42B0-B807-1BCDED1E80B2}" type="pres">
      <dgm:prSet presAssocID="{BCBBB87F-94E8-45FF-9872-90DF05B585FF}" presName="spaceRect" presStyleCnt="0"/>
      <dgm:spPr/>
    </dgm:pt>
    <dgm:pt modelId="{17D6931D-543C-44C0-99A6-14DC4820CB8A}" type="pres">
      <dgm:prSet presAssocID="{BCBBB87F-94E8-45FF-9872-90DF05B585FF}" presName="parTx" presStyleLbl="revTx" presStyleIdx="0" presStyleCnt="3">
        <dgm:presLayoutVars>
          <dgm:chMax val="0"/>
          <dgm:chPref val="0"/>
        </dgm:presLayoutVars>
      </dgm:prSet>
      <dgm:spPr/>
    </dgm:pt>
    <dgm:pt modelId="{B047651A-8C71-4E21-93F7-BCC0738D44C2}" type="pres">
      <dgm:prSet presAssocID="{88938566-9613-4F7B-8EAC-7529626F0033}" presName="sibTrans" presStyleCnt="0"/>
      <dgm:spPr/>
    </dgm:pt>
    <dgm:pt modelId="{70AD9DB3-3474-4626-8160-4284F5E0DA2B}" type="pres">
      <dgm:prSet presAssocID="{E91AABEE-0CD2-4C40-B6FF-718CC382FD6D}" presName="compNode" presStyleCnt="0"/>
      <dgm:spPr/>
    </dgm:pt>
    <dgm:pt modelId="{0AD24D1E-F9E6-4CC4-A8C4-6376CDF868F7}" type="pres">
      <dgm:prSet presAssocID="{E91AABEE-0CD2-4C40-B6FF-718CC382FD6D}" presName="bgRect" presStyleLbl="bgShp" presStyleIdx="1" presStyleCnt="3"/>
      <dgm:spPr/>
    </dgm:pt>
    <dgm:pt modelId="{ACBC16CA-B3C5-4141-A768-3B6EECE57209}" type="pres">
      <dgm:prSet presAssocID="{E91AABEE-0CD2-4C40-B6FF-718CC382FD6D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Email"/>
        </a:ext>
      </dgm:extLst>
    </dgm:pt>
    <dgm:pt modelId="{874FF368-D1E6-45BA-9BB8-87E7DD87A0BB}" type="pres">
      <dgm:prSet presAssocID="{E91AABEE-0CD2-4C40-B6FF-718CC382FD6D}" presName="spaceRect" presStyleCnt="0"/>
      <dgm:spPr/>
    </dgm:pt>
    <dgm:pt modelId="{84885161-C113-4324-B6A8-A4DEC2EFC5B6}" type="pres">
      <dgm:prSet presAssocID="{E91AABEE-0CD2-4C40-B6FF-718CC382FD6D}" presName="parTx" presStyleLbl="revTx" presStyleIdx="1" presStyleCnt="3">
        <dgm:presLayoutVars>
          <dgm:chMax val="0"/>
          <dgm:chPref val="0"/>
        </dgm:presLayoutVars>
      </dgm:prSet>
      <dgm:spPr/>
    </dgm:pt>
    <dgm:pt modelId="{73C9F23D-71E7-43AE-B9DC-4160CB553EA3}" type="pres">
      <dgm:prSet presAssocID="{1CDA2687-82E8-4E3B-BC9D-4A871A5166C5}" presName="sibTrans" presStyleCnt="0"/>
      <dgm:spPr/>
    </dgm:pt>
    <dgm:pt modelId="{755E8F1F-6E1B-4C12-B130-EA670D9D5D7D}" type="pres">
      <dgm:prSet presAssocID="{1ACFC667-AECE-4D96-A69B-6DFAB7E8E411}" presName="compNode" presStyleCnt="0"/>
      <dgm:spPr/>
    </dgm:pt>
    <dgm:pt modelId="{8995163E-6E89-41D7-A2A4-03507C73E117}" type="pres">
      <dgm:prSet presAssocID="{1ACFC667-AECE-4D96-A69B-6DFAB7E8E411}" presName="bgRect" presStyleLbl="bgShp" presStyleIdx="2" presStyleCnt="3"/>
      <dgm:spPr/>
    </dgm:pt>
    <dgm:pt modelId="{973C22CA-59B1-4467-92B7-1BF390044454}" type="pres">
      <dgm:prSet presAssocID="{1ACFC667-AECE-4D96-A69B-6DFAB7E8E411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arning"/>
        </a:ext>
      </dgm:extLst>
    </dgm:pt>
    <dgm:pt modelId="{29D8B91A-C51B-42AE-BEE2-45BB05781A38}" type="pres">
      <dgm:prSet presAssocID="{1ACFC667-AECE-4D96-A69B-6DFAB7E8E411}" presName="spaceRect" presStyleCnt="0"/>
      <dgm:spPr/>
    </dgm:pt>
    <dgm:pt modelId="{BE5EF73C-3530-4947-A32D-36CA90276DF9}" type="pres">
      <dgm:prSet presAssocID="{1ACFC667-AECE-4D96-A69B-6DFAB7E8E411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51C7EF07-F327-4C10-B6FD-62FCA7A92E76}" type="presOf" srcId="{31D29BB7-3254-43BC-B2B2-545D90FCE6DC}" destId="{DAA488BA-8980-4D74-836F-AB38FA031C86}" srcOrd="0" destOrd="0" presId="urn:microsoft.com/office/officeart/2018/2/layout/IconVerticalSolidList"/>
    <dgm:cxn modelId="{E90D497D-9056-42F4-8536-39F63CC969B9}" srcId="{31D29BB7-3254-43BC-B2B2-545D90FCE6DC}" destId="{E91AABEE-0CD2-4C40-B6FF-718CC382FD6D}" srcOrd="1" destOrd="0" parTransId="{48FE1B2B-4C25-4C66-B479-5A4A9DEE8025}" sibTransId="{1CDA2687-82E8-4E3B-BC9D-4A871A5166C5}"/>
    <dgm:cxn modelId="{A08CB699-698B-4ECD-A18D-B733AF123818}" srcId="{31D29BB7-3254-43BC-B2B2-545D90FCE6DC}" destId="{1ACFC667-AECE-4D96-A69B-6DFAB7E8E411}" srcOrd="2" destOrd="0" parTransId="{5B950B4D-AAFB-4B50-A541-F37C33A65D0D}" sibTransId="{8ADC4EC5-5A66-44AD-B4CE-A7E99C6592DA}"/>
    <dgm:cxn modelId="{165433B2-A000-4FE6-BBDF-51339D397F00}" srcId="{31D29BB7-3254-43BC-B2B2-545D90FCE6DC}" destId="{BCBBB87F-94E8-45FF-9872-90DF05B585FF}" srcOrd="0" destOrd="0" parTransId="{5416BF2C-73FE-433F-A01E-AF0FBB8D91C3}" sibTransId="{88938566-9613-4F7B-8EAC-7529626F0033}"/>
    <dgm:cxn modelId="{005039D3-CD7F-406E-A0B2-5220FE00A94E}" type="presOf" srcId="{1ACFC667-AECE-4D96-A69B-6DFAB7E8E411}" destId="{BE5EF73C-3530-4947-A32D-36CA90276DF9}" srcOrd="0" destOrd="0" presId="urn:microsoft.com/office/officeart/2018/2/layout/IconVerticalSolidList"/>
    <dgm:cxn modelId="{76090DDC-7357-478F-857E-44FE69634BE1}" type="presOf" srcId="{BCBBB87F-94E8-45FF-9872-90DF05B585FF}" destId="{17D6931D-543C-44C0-99A6-14DC4820CB8A}" srcOrd="0" destOrd="0" presId="urn:microsoft.com/office/officeart/2018/2/layout/IconVerticalSolidList"/>
    <dgm:cxn modelId="{B0AF38F8-0991-48FB-9527-4B6E2F081448}" type="presOf" srcId="{E91AABEE-0CD2-4C40-B6FF-718CC382FD6D}" destId="{84885161-C113-4324-B6A8-A4DEC2EFC5B6}" srcOrd="0" destOrd="0" presId="urn:microsoft.com/office/officeart/2018/2/layout/IconVerticalSolidList"/>
    <dgm:cxn modelId="{DF68EE05-46BD-4EA2-86F1-C7BAE7A5A934}" type="presParOf" srcId="{DAA488BA-8980-4D74-836F-AB38FA031C86}" destId="{B6F383A5-87E5-4133-8FAA-159EC0B3F441}" srcOrd="0" destOrd="0" presId="urn:microsoft.com/office/officeart/2018/2/layout/IconVerticalSolidList"/>
    <dgm:cxn modelId="{0CB0B0EE-9C37-4FAF-A7FA-B192C865A377}" type="presParOf" srcId="{B6F383A5-87E5-4133-8FAA-159EC0B3F441}" destId="{BCB9F265-15E1-4D0C-ACC2-9053F5C9208B}" srcOrd="0" destOrd="0" presId="urn:microsoft.com/office/officeart/2018/2/layout/IconVerticalSolidList"/>
    <dgm:cxn modelId="{0E7A6F6D-C811-4766-9BAC-D4E0D074CA93}" type="presParOf" srcId="{B6F383A5-87E5-4133-8FAA-159EC0B3F441}" destId="{C5846B16-70A2-41D7-96EF-0A6AB2F9B191}" srcOrd="1" destOrd="0" presId="urn:microsoft.com/office/officeart/2018/2/layout/IconVerticalSolidList"/>
    <dgm:cxn modelId="{9B47FA32-26E4-4903-9CAC-0A4B95A99361}" type="presParOf" srcId="{B6F383A5-87E5-4133-8FAA-159EC0B3F441}" destId="{1F2A157E-C9A1-42B0-B807-1BCDED1E80B2}" srcOrd="2" destOrd="0" presId="urn:microsoft.com/office/officeart/2018/2/layout/IconVerticalSolidList"/>
    <dgm:cxn modelId="{4879F3C4-DB18-4006-8183-DD0A5184DDCE}" type="presParOf" srcId="{B6F383A5-87E5-4133-8FAA-159EC0B3F441}" destId="{17D6931D-543C-44C0-99A6-14DC4820CB8A}" srcOrd="3" destOrd="0" presId="urn:microsoft.com/office/officeart/2018/2/layout/IconVerticalSolidList"/>
    <dgm:cxn modelId="{7B74930B-BAE2-45C5-99E7-285C987D56C4}" type="presParOf" srcId="{DAA488BA-8980-4D74-836F-AB38FA031C86}" destId="{B047651A-8C71-4E21-93F7-BCC0738D44C2}" srcOrd="1" destOrd="0" presId="urn:microsoft.com/office/officeart/2018/2/layout/IconVerticalSolidList"/>
    <dgm:cxn modelId="{8C77F00C-C08F-451C-B509-105F10048BEB}" type="presParOf" srcId="{DAA488BA-8980-4D74-836F-AB38FA031C86}" destId="{70AD9DB3-3474-4626-8160-4284F5E0DA2B}" srcOrd="2" destOrd="0" presId="urn:microsoft.com/office/officeart/2018/2/layout/IconVerticalSolidList"/>
    <dgm:cxn modelId="{083E54D5-9172-49D2-90C4-1AECD60B8DCD}" type="presParOf" srcId="{70AD9DB3-3474-4626-8160-4284F5E0DA2B}" destId="{0AD24D1E-F9E6-4CC4-A8C4-6376CDF868F7}" srcOrd="0" destOrd="0" presId="urn:microsoft.com/office/officeart/2018/2/layout/IconVerticalSolidList"/>
    <dgm:cxn modelId="{2FECEC11-0179-4DA3-AC9A-B0B0757DBFF2}" type="presParOf" srcId="{70AD9DB3-3474-4626-8160-4284F5E0DA2B}" destId="{ACBC16CA-B3C5-4141-A768-3B6EECE57209}" srcOrd="1" destOrd="0" presId="urn:microsoft.com/office/officeart/2018/2/layout/IconVerticalSolidList"/>
    <dgm:cxn modelId="{FA290051-F85D-4340-BD97-B846A4A6A20E}" type="presParOf" srcId="{70AD9DB3-3474-4626-8160-4284F5E0DA2B}" destId="{874FF368-D1E6-45BA-9BB8-87E7DD87A0BB}" srcOrd="2" destOrd="0" presId="urn:microsoft.com/office/officeart/2018/2/layout/IconVerticalSolidList"/>
    <dgm:cxn modelId="{8456BFEA-866A-4203-B690-19559C9E15D5}" type="presParOf" srcId="{70AD9DB3-3474-4626-8160-4284F5E0DA2B}" destId="{84885161-C113-4324-B6A8-A4DEC2EFC5B6}" srcOrd="3" destOrd="0" presId="urn:microsoft.com/office/officeart/2018/2/layout/IconVerticalSolidList"/>
    <dgm:cxn modelId="{0006092F-A8E8-451C-A7E8-89A33B906073}" type="presParOf" srcId="{DAA488BA-8980-4D74-836F-AB38FA031C86}" destId="{73C9F23D-71E7-43AE-B9DC-4160CB553EA3}" srcOrd="3" destOrd="0" presId="urn:microsoft.com/office/officeart/2018/2/layout/IconVerticalSolidList"/>
    <dgm:cxn modelId="{7B756497-BF0C-4E60-86FE-3AD575551610}" type="presParOf" srcId="{DAA488BA-8980-4D74-836F-AB38FA031C86}" destId="{755E8F1F-6E1B-4C12-B130-EA670D9D5D7D}" srcOrd="4" destOrd="0" presId="urn:microsoft.com/office/officeart/2018/2/layout/IconVerticalSolidList"/>
    <dgm:cxn modelId="{9F21C974-1CF3-42ED-A13D-8BC8E265DF6D}" type="presParOf" srcId="{755E8F1F-6E1B-4C12-B130-EA670D9D5D7D}" destId="{8995163E-6E89-41D7-A2A4-03507C73E117}" srcOrd="0" destOrd="0" presId="urn:microsoft.com/office/officeart/2018/2/layout/IconVerticalSolidList"/>
    <dgm:cxn modelId="{3AA9489D-7427-4E58-8F8F-B90E6C0775F6}" type="presParOf" srcId="{755E8F1F-6E1B-4C12-B130-EA670D9D5D7D}" destId="{973C22CA-59B1-4467-92B7-1BF390044454}" srcOrd="1" destOrd="0" presId="urn:microsoft.com/office/officeart/2018/2/layout/IconVerticalSolidList"/>
    <dgm:cxn modelId="{B85F3B47-585F-4AA6-8CBE-608ECE3D2C9D}" type="presParOf" srcId="{755E8F1F-6E1B-4C12-B130-EA670D9D5D7D}" destId="{29D8B91A-C51B-42AE-BEE2-45BB05781A38}" srcOrd="2" destOrd="0" presId="urn:microsoft.com/office/officeart/2018/2/layout/IconVerticalSolidList"/>
    <dgm:cxn modelId="{2FE7AFA6-755B-46E3-8E02-FDCED905DA4F}" type="presParOf" srcId="{755E8F1F-6E1B-4C12-B130-EA670D9D5D7D}" destId="{BE5EF73C-3530-4947-A32D-36CA90276DF9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8D2A3AA-737E-4A98-B234-F6E5C9A2AC6E}" type="doc">
      <dgm:prSet loTypeId="urn:microsoft.com/office/officeart/2016/7/layout/VerticalHollowAction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4D57F544-343E-448D-BEBC-5C4945DD4F06}">
      <dgm:prSet/>
      <dgm:spPr/>
      <dgm:t>
        <a:bodyPr/>
        <a:lstStyle/>
        <a:p>
          <a:r>
            <a:rPr lang="en-US"/>
            <a:t>Enable</a:t>
          </a:r>
        </a:p>
      </dgm:t>
    </dgm:pt>
    <dgm:pt modelId="{9C27A953-6C1E-4E3D-A8B3-F9A0DDEAB38E}" type="parTrans" cxnId="{82E65808-DBFF-43B2-9482-0A7979A0B843}">
      <dgm:prSet/>
      <dgm:spPr/>
      <dgm:t>
        <a:bodyPr/>
        <a:lstStyle/>
        <a:p>
          <a:endParaRPr lang="en-US"/>
        </a:p>
      </dgm:t>
    </dgm:pt>
    <dgm:pt modelId="{24B7A268-FBD3-47DB-8F58-7F9E011458E5}" type="sibTrans" cxnId="{82E65808-DBFF-43B2-9482-0A7979A0B843}">
      <dgm:prSet/>
      <dgm:spPr/>
      <dgm:t>
        <a:bodyPr/>
        <a:lstStyle/>
        <a:p>
          <a:endParaRPr lang="en-US"/>
        </a:p>
      </dgm:t>
    </dgm:pt>
    <dgm:pt modelId="{3954B74A-9467-4359-A496-1AC47CB89FF8}">
      <dgm:prSet/>
      <dgm:spPr/>
      <dgm:t>
        <a:bodyPr/>
        <a:lstStyle/>
        <a:p>
          <a:r>
            <a:rPr lang="en-US"/>
            <a:t>Enable DNSSEC</a:t>
          </a:r>
        </a:p>
      </dgm:t>
    </dgm:pt>
    <dgm:pt modelId="{62F8DFB6-DEF4-436B-BA17-39F66C871450}" type="parTrans" cxnId="{356E6587-AC70-4DE3-AC00-62AC88E502B6}">
      <dgm:prSet/>
      <dgm:spPr/>
      <dgm:t>
        <a:bodyPr/>
        <a:lstStyle/>
        <a:p>
          <a:endParaRPr lang="en-US"/>
        </a:p>
      </dgm:t>
    </dgm:pt>
    <dgm:pt modelId="{867E2008-9D50-4D0E-AE69-C23A7062C884}" type="sibTrans" cxnId="{356E6587-AC70-4DE3-AC00-62AC88E502B6}">
      <dgm:prSet/>
      <dgm:spPr/>
      <dgm:t>
        <a:bodyPr/>
        <a:lstStyle/>
        <a:p>
          <a:endParaRPr lang="en-US"/>
        </a:p>
      </dgm:t>
    </dgm:pt>
    <dgm:pt modelId="{A21EEEE0-ABE1-409F-9813-FC10776240D1}">
      <dgm:prSet/>
      <dgm:spPr/>
      <dgm:t>
        <a:bodyPr/>
        <a:lstStyle/>
        <a:p>
          <a:r>
            <a:rPr lang="en-US"/>
            <a:t>Secure</a:t>
          </a:r>
        </a:p>
      </dgm:t>
    </dgm:pt>
    <dgm:pt modelId="{8AA82FD3-58E4-435E-B638-C8519D0908DB}" type="parTrans" cxnId="{953EB5A9-672A-4872-896C-75814B892AC6}">
      <dgm:prSet/>
      <dgm:spPr/>
      <dgm:t>
        <a:bodyPr/>
        <a:lstStyle/>
        <a:p>
          <a:endParaRPr lang="en-US"/>
        </a:p>
      </dgm:t>
    </dgm:pt>
    <dgm:pt modelId="{E84F20D4-BA9D-4165-8FC0-4D5D9394C1C7}" type="sibTrans" cxnId="{953EB5A9-672A-4872-896C-75814B892AC6}">
      <dgm:prSet/>
      <dgm:spPr/>
      <dgm:t>
        <a:bodyPr/>
        <a:lstStyle/>
        <a:p>
          <a:endParaRPr lang="en-US"/>
        </a:p>
      </dgm:t>
    </dgm:pt>
    <dgm:pt modelId="{F3D726D5-C0C7-445C-89D1-C58D95193208}">
      <dgm:prSet/>
      <dgm:spPr/>
      <dgm:t>
        <a:bodyPr/>
        <a:lstStyle/>
        <a:p>
          <a:r>
            <a:rPr lang="en-US"/>
            <a:t>Secure emails with SPF, DKIM, DMARC</a:t>
          </a:r>
        </a:p>
      </dgm:t>
    </dgm:pt>
    <dgm:pt modelId="{3FA3EE4D-9ED8-4FBD-BF07-46A81217E83A}" type="parTrans" cxnId="{72B66889-F773-4706-BB40-7613FD16C572}">
      <dgm:prSet/>
      <dgm:spPr/>
      <dgm:t>
        <a:bodyPr/>
        <a:lstStyle/>
        <a:p>
          <a:endParaRPr lang="en-US"/>
        </a:p>
      </dgm:t>
    </dgm:pt>
    <dgm:pt modelId="{D60D6029-DABD-4950-8151-4C3498F7E75C}" type="sibTrans" cxnId="{72B66889-F773-4706-BB40-7613FD16C572}">
      <dgm:prSet/>
      <dgm:spPr/>
      <dgm:t>
        <a:bodyPr/>
        <a:lstStyle/>
        <a:p>
          <a:endParaRPr lang="en-US"/>
        </a:p>
      </dgm:t>
    </dgm:pt>
    <dgm:pt modelId="{7ABC3B02-D8E6-4D2C-B94B-CE57234CD804}">
      <dgm:prSet/>
      <dgm:spPr/>
      <dgm:t>
        <a:bodyPr/>
        <a:lstStyle/>
        <a:p>
          <a:r>
            <a:rPr lang="en-US"/>
            <a:t>Enable</a:t>
          </a:r>
        </a:p>
      </dgm:t>
    </dgm:pt>
    <dgm:pt modelId="{2C4DC364-AA06-4F9C-9180-96EF8CEA4337}" type="parTrans" cxnId="{87A047DC-0732-4F30-8945-AE75F076DE2E}">
      <dgm:prSet/>
      <dgm:spPr/>
      <dgm:t>
        <a:bodyPr/>
        <a:lstStyle/>
        <a:p>
          <a:endParaRPr lang="en-US"/>
        </a:p>
      </dgm:t>
    </dgm:pt>
    <dgm:pt modelId="{823149A0-285C-4D93-9EBA-DE1F2D26536E}" type="sibTrans" cxnId="{87A047DC-0732-4F30-8945-AE75F076DE2E}">
      <dgm:prSet/>
      <dgm:spPr/>
      <dgm:t>
        <a:bodyPr/>
        <a:lstStyle/>
        <a:p>
          <a:endParaRPr lang="en-US"/>
        </a:p>
      </dgm:t>
    </dgm:pt>
    <dgm:pt modelId="{82356FFE-C47C-4570-AD55-543BB299EE63}">
      <dgm:prSet/>
      <dgm:spPr/>
      <dgm:t>
        <a:bodyPr/>
        <a:lstStyle/>
        <a:p>
          <a:r>
            <a:rPr lang="en-US"/>
            <a:t>Enable registrar alerts &amp; auto-renew</a:t>
          </a:r>
        </a:p>
      </dgm:t>
    </dgm:pt>
    <dgm:pt modelId="{ACE4B105-63CB-43DB-9AB5-0C224111826B}" type="parTrans" cxnId="{EB23A090-FE26-424D-A2D9-EE8BE9682BFD}">
      <dgm:prSet/>
      <dgm:spPr/>
      <dgm:t>
        <a:bodyPr/>
        <a:lstStyle/>
        <a:p>
          <a:endParaRPr lang="en-US"/>
        </a:p>
      </dgm:t>
    </dgm:pt>
    <dgm:pt modelId="{F0DE4DDB-527C-420B-B707-AD2076E0CAE4}" type="sibTrans" cxnId="{EB23A090-FE26-424D-A2D9-EE8BE9682BFD}">
      <dgm:prSet/>
      <dgm:spPr/>
      <dgm:t>
        <a:bodyPr/>
        <a:lstStyle/>
        <a:p>
          <a:endParaRPr lang="en-US"/>
        </a:p>
      </dgm:t>
    </dgm:pt>
    <dgm:pt modelId="{DB9E7848-2E52-4C24-AEAA-F238AA729508}" type="pres">
      <dgm:prSet presAssocID="{38D2A3AA-737E-4A98-B234-F6E5C9A2AC6E}" presName="Name0" presStyleCnt="0">
        <dgm:presLayoutVars>
          <dgm:dir/>
          <dgm:animLvl val="lvl"/>
          <dgm:resizeHandles val="exact"/>
        </dgm:presLayoutVars>
      </dgm:prSet>
      <dgm:spPr/>
    </dgm:pt>
    <dgm:pt modelId="{C6F6C136-1601-469D-9519-3EAE816A2209}" type="pres">
      <dgm:prSet presAssocID="{4D57F544-343E-448D-BEBC-5C4945DD4F06}" presName="linNode" presStyleCnt="0"/>
      <dgm:spPr/>
    </dgm:pt>
    <dgm:pt modelId="{A5C5BB83-4D03-4127-BCD1-1CDEFF3724CD}" type="pres">
      <dgm:prSet presAssocID="{4D57F544-343E-448D-BEBC-5C4945DD4F06}" presName="parentText" presStyleLbl="solidFgAcc1" presStyleIdx="0" presStyleCnt="3">
        <dgm:presLayoutVars>
          <dgm:chMax val="1"/>
          <dgm:bulletEnabled/>
        </dgm:presLayoutVars>
      </dgm:prSet>
      <dgm:spPr/>
    </dgm:pt>
    <dgm:pt modelId="{9013BEA9-4B59-45ED-9E83-9E5FA6EC801C}" type="pres">
      <dgm:prSet presAssocID="{4D57F544-343E-448D-BEBC-5C4945DD4F06}" presName="descendantText" presStyleLbl="alignNode1" presStyleIdx="0" presStyleCnt="3">
        <dgm:presLayoutVars>
          <dgm:bulletEnabled/>
        </dgm:presLayoutVars>
      </dgm:prSet>
      <dgm:spPr/>
    </dgm:pt>
    <dgm:pt modelId="{DA8002A1-B1E6-439A-BFBC-E87A8777B5D2}" type="pres">
      <dgm:prSet presAssocID="{24B7A268-FBD3-47DB-8F58-7F9E011458E5}" presName="sp" presStyleCnt="0"/>
      <dgm:spPr/>
    </dgm:pt>
    <dgm:pt modelId="{FCA3D9AD-AB6A-4FA8-A71E-A5D2519A6E41}" type="pres">
      <dgm:prSet presAssocID="{A21EEEE0-ABE1-409F-9813-FC10776240D1}" presName="linNode" presStyleCnt="0"/>
      <dgm:spPr/>
    </dgm:pt>
    <dgm:pt modelId="{E84F266E-F0F6-4BD6-81C3-BA1D1A27351D}" type="pres">
      <dgm:prSet presAssocID="{A21EEEE0-ABE1-409F-9813-FC10776240D1}" presName="parentText" presStyleLbl="solidFgAcc1" presStyleIdx="1" presStyleCnt="3">
        <dgm:presLayoutVars>
          <dgm:chMax val="1"/>
          <dgm:bulletEnabled/>
        </dgm:presLayoutVars>
      </dgm:prSet>
      <dgm:spPr/>
    </dgm:pt>
    <dgm:pt modelId="{A55D4308-D1C7-436D-8C2E-624F24AB97A7}" type="pres">
      <dgm:prSet presAssocID="{A21EEEE0-ABE1-409F-9813-FC10776240D1}" presName="descendantText" presStyleLbl="alignNode1" presStyleIdx="1" presStyleCnt="3">
        <dgm:presLayoutVars>
          <dgm:bulletEnabled/>
        </dgm:presLayoutVars>
      </dgm:prSet>
      <dgm:spPr/>
    </dgm:pt>
    <dgm:pt modelId="{A9131A31-B827-4F97-A44C-1056CC65E136}" type="pres">
      <dgm:prSet presAssocID="{E84F20D4-BA9D-4165-8FC0-4D5D9394C1C7}" presName="sp" presStyleCnt="0"/>
      <dgm:spPr/>
    </dgm:pt>
    <dgm:pt modelId="{65FDDEED-9B93-4B9E-8878-B365B56BFD89}" type="pres">
      <dgm:prSet presAssocID="{7ABC3B02-D8E6-4D2C-B94B-CE57234CD804}" presName="linNode" presStyleCnt="0"/>
      <dgm:spPr/>
    </dgm:pt>
    <dgm:pt modelId="{9634B5E4-ADFF-4DC3-9F43-53C9E1A09A9E}" type="pres">
      <dgm:prSet presAssocID="{7ABC3B02-D8E6-4D2C-B94B-CE57234CD804}" presName="parentText" presStyleLbl="solidFgAcc1" presStyleIdx="2" presStyleCnt="3">
        <dgm:presLayoutVars>
          <dgm:chMax val="1"/>
          <dgm:bulletEnabled/>
        </dgm:presLayoutVars>
      </dgm:prSet>
      <dgm:spPr/>
    </dgm:pt>
    <dgm:pt modelId="{7D5F6A48-EEAF-4CDD-AB2C-CFAEA88D3E0E}" type="pres">
      <dgm:prSet presAssocID="{7ABC3B02-D8E6-4D2C-B94B-CE57234CD804}" presName="descendantText" presStyleLbl="alignNode1" presStyleIdx="2" presStyleCnt="3">
        <dgm:presLayoutVars>
          <dgm:bulletEnabled/>
        </dgm:presLayoutVars>
      </dgm:prSet>
      <dgm:spPr/>
    </dgm:pt>
  </dgm:ptLst>
  <dgm:cxnLst>
    <dgm:cxn modelId="{82E65808-DBFF-43B2-9482-0A7979A0B843}" srcId="{38D2A3AA-737E-4A98-B234-F6E5C9A2AC6E}" destId="{4D57F544-343E-448D-BEBC-5C4945DD4F06}" srcOrd="0" destOrd="0" parTransId="{9C27A953-6C1E-4E3D-A8B3-F9A0DDEAB38E}" sibTransId="{24B7A268-FBD3-47DB-8F58-7F9E011458E5}"/>
    <dgm:cxn modelId="{205B203F-400D-4729-A1C1-D7F32003650E}" type="presOf" srcId="{38D2A3AA-737E-4A98-B234-F6E5C9A2AC6E}" destId="{DB9E7848-2E52-4C24-AEAA-F238AA729508}" srcOrd="0" destOrd="0" presId="urn:microsoft.com/office/officeart/2016/7/layout/VerticalHollowActionList"/>
    <dgm:cxn modelId="{8DD67275-F1B4-43B4-8153-0DB829A09F2B}" type="presOf" srcId="{7ABC3B02-D8E6-4D2C-B94B-CE57234CD804}" destId="{9634B5E4-ADFF-4DC3-9F43-53C9E1A09A9E}" srcOrd="0" destOrd="0" presId="urn:microsoft.com/office/officeart/2016/7/layout/VerticalHollowActionList"/>
    <dgm:cxn modelId="{B925E37F-1AC6-4749-89B9-A0CD59ED19F5}" type="presOf" srcId="{4D57F544-343E-448D-BEBC-5C4945DD4F06}" destId="{A5C5BB83-4D03-4127-BCD1-1CDEFF3724CD}" srcOrd="0" destOrd="0" presId="urn:microsoft.com/office/officeart/2016/7/layout/VerticalHollowActionList"/>
    <dgm:cxn modelId="{20004083-ACD5-4EC0-9925-849A981212E0}" type="presOf" srcId="{A21EEEE0-ABE1-409F-9813-FC10776240D1}" destId="{E84F266E-F0F6-4BD6-81C3-BA1D1A27351D}" srcOrd="0" destOrd="0" presId="urn:microsoft.com/office/officeart/2016/7/layout/VerticalHollowActionList"/>
    <dgm:cxn modelId="{356E6587-AC70-4DE3-AC00-62AC88E502B6}" srcId="{4D57F544-343E-448D-BEBC-5C4945DD4F06}" destId="{3954B74A-9467-4359-A496-1AC47CB89FF8}" srcOrd="0" destOrd="0" parTransId="{62F8DFB6-DEF4-436B-BA17-39F66C871450}" sibTransId="{867E2008-9D50-4D0E-AE69-C23A7062C884}"/>
    <dgm:cxn modelId="{72B66889-F773-4706-BB40-7613FD16C572}" srcId="{A21EEEE0-ABE1-409F-9813-FC10776240D1}" destId="{F3D726D5-C0C7-445C-89D1-C58D95193208}" srcOrd="0" destOrd="0" parTransId="{3FA3EE4D-9ED8-4FBD-BF07-46A81217E83A}" sibTransId="{D60D6029-DABD-4950-8151-4C3498F7E75C}"/>
    <dgm:cxn modelId="{2E8D8389-3345-4346-899C-19D8C35744D9}" type="presOf" srcId="{F3D726D5-C0C7-445C-89D1-C58D95193208}" destId="{A55D4308-D1C7-436D-8C2E-624F24AB97A7}" srcOrd="0" destOrd="0" presId="urn:microsoft.com/office/officeart/2016/7/layout/VerticalHollowActionList"/>
    <dgm:cxn modelId="{A17A3B8F-C73B-43BF-9A9F-13A0260AD435}" type="presOf" srcId="{3954B74A-9467-4359-A496-1AC47CB89FF8}" destId="{9013BEA9-4B59-45ED-9E83-9E5FA6EC801C}" srcOrd="0" destOrd="0" presId="urn:microsoft.com/office/officeart/2016/7/layout/VerticalHollowActionList"/>
    <dgm:cxn modelId="{EB23A090-FE26-424D-A2D9-EE8BE9682BFD}" srcId="{7ABC3B02-D8E6-4D2C-B94B-CE57234CD804}" destId="{82356FFE-C47C-4570-AD55-543BB299EE63}" srcOrd="0" destOrd="0" parTransId="{ACE4B105-63CB-43DB-9AB5-0C224111826B}" sibTransId="{F0DE4DDB-527C-420B-B707-AD2076E0CAE4}"/>
    <dgm:cxn modelId="{953EB5A9-672A-4872-896C-75814B892AC6}" srcId="{38D2A3AA-737E-4A98-B234-F6E5C9A2AC6E}" destId="{A21EEEE0-ABE1-409F-9813-FC10776240D1}" srcOrd="1" destOrd="0" parTransId="{8AA82FD3-58E4-435E-B638-C8519D0908DB}" sibTransId="{E84F20D4-BA9D-4165-8FC0-4D5D9394C1C7}"/>
    <dgm:cxn modelId="{87A047DC-0732-4F30-8945-AE75F076DE2E}" srcId="{38D2A3AA-737E-4A98-B234-F6E5C9A2AC6E}" destId="{7ABC3B02-D8E6-4D2C-B94B-CE57234CD804}" srcOrd="2" destOrd="0" parTransId="{2C4DC364-AA06-4F9C-9180-96EF8CEA4337}" sibTransId="{823149A0-285C-4D93-9EBA-DE1F2D26536E}"/>
    <dgm:cxn modelId="{07B3A0FF-5573-4E70-BA76-1F4287F81E99}" type="presOf" srcId="{82356FFE-C47C-4570-AD55-543BB299EE63}" destId="{7D5F6A48-EEAF-4CDD-AB2C-CFAEA88D3E0E}" srcOrd="0" destOrd="0" presId="urn:microsoft.com/office/officeart/2016/7/layout/VerticalHollowActionList"/>
    <dgm:cxn modelId="{BB56823F-43B1-423C-9546-B5D794A18A7F}" type="presParOf" srcId="{DB9E7848-2E52-4C24-AEAA-F238AA729508}" destId="{C6F6C136-1601-469D-9519-3EAE816A2209}" srcOrd="0" destOrd="0" presId="urn:microsoft.com/office/officeart/2016/7/layout/VerticalHollowActionList"/>
    <dgm:cxn modelId="{C690994D-CAC4-4512-B3A4-3DCF41B79E8F}" type="presParOf" srcId="{C6F6C136-1601-469D-9519-3EAE816A2209}" destId="{A5C5BB83-4D03-4127-BCD1-1CDEFF3724CD}" srcOrd="0" destOrd="0" presId="urn:microsoft.com/office/officeart/2016/7/layout/VerticalHollowActionList"/>
    <dgm:cxn modelId="{C3A2A958-5E2E-44A7-B242-D130C22CF45E}" type="presParOf" srcId="{C6F6C136-1601-469D-9519-3EAE816A2209}" destId="{9013BEA9-4B59-45ED-9E83-9E5FA6EC801C}" srcOrd="1" destOrd="0" presId="urn:microsoft.com/office/officeart/2016/7/layout/VerticalHollowActionList"/>
    <dgm:cxn modelId="{74600140-B04E-4BA4-81D5-EF1687D248DE}" type="presParOf" srcId="{DB9E7848-2E52-4C24-AEAA-F238AA729508}" destId="{DA8002A1-B1E6-439A-BFBC-E87A8777B5D2}" srcOrd="1" destOrd="0" presId="urn:microsoft.com/office/officeart/2016/7/layout/VerticalHollowActionList"/>
    <dgm:cxn modelId="{F52EDD11-829F-4651-8755-3400B39C6DD1}" type="presParOf" srcId="{DB9E7848-2E52-4C24-AEAA-F238AA729508}" destId="{FCA3D9AD-AB6A-4FA8-A71E-A5D2519A6E41}" srcOrd="2" destOrd="0" presId="urn:microsoft.com/office/officeart/2016/7/layout/VerticalHollowActionList"/>
    <dgm:cxn modelId="{93B5DFAD-9CC2-4994-B152-D041040F48FE}" type="presParOf" srcId="{FCA3D9AD-AB6A-4FA8-A71E-A5D2519A6E41}" destId="{E84F266E-F0F6-4BD6-81C3-BA1D1A27351D}" srcOrd="0" destOrd="0" presId="urn:microsoft.com/office/officeart/2016/7/layout/VerticalHollowActionList"/>
    <dgm:cxn modelId="{24B9A864-8D95-45A5-9767-F231D2BB9F69}" type="presParOf" srcId="{FCA3D9AD-AB6A-4FA8-A71E-A5D2519A6E41}" destId="{A55D4308-D1C7-436D-8C2E-624F24AB97A7}" srcOrd="1" destOrd="0" presId="urn:microsoft.com/office/officeart/2016/7/layout/VerticalHollowActionList"/>
    <dgm:cxn modelId="{A0581C2F-BAB8-41E1-B768-671580C72FE8}" type="presParOf" srcId="{DB9E7848-2E52-4C24-AEAA-F238AA729508}" destId="{A9131A31-B827-4F97-A44C-1056CC65E136}" srcOrd="3" destOrd="0" presId="urn:microsoft.com/office/officeart/2016/7/layout/VerticalHollowActionList"/>
    <dgm:cxn modelId="{5B7C3DC8-8409-4FAE-80B6-2E5C40E8B0C8}" type="presParOf" srcId="{DB9E7848-2E52-4C24-AEAA-F238AA729508}" destId="{65FDDEED-9B93-4B9E-8878-B365B56BFD89}" srcOrd="4" destOrd="0" presId="urn:microsoft.com/office/officeart/2016/7/layout/VerticalHollowActionList"/>
    <dgm:cxn modelId="{583B49C6-A001-41A3-968F-48AE621A702A}" type="presParOf" srcId="{65FDDEED-9B93-4B9E-8878-B365B56BFD89}" destId="{9634B5E4-ADFF-4DC3-9F43-53C9E1A09A9E}" srcOrd="0" destOrd="0" presId="urn:microsoft.com/office/officeart/2016/7/layout/VerticalHollowActionList"/>
    <dgm:cxn modelId="{E8234763-331C-42F8-BA09-9999F1F9FBA9}" type="presParOf" srcId="{65FDDEED-9B93-4B9E-8878-B365B56BFD89}" destId="{7D5F6A48-EEAF-4CDD-AB2C-CFAEA88D3E0E}" srcOrd="1" destOrd="0" presId="urn:microsoft.com/office/officeart/2016/7/layout/VerticalHollowAc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431A568-B636-4951-B650-81C328EAD404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AE42624-2B04-4033-BBC3-2AC8236EEE4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NS: Cisco + Akamai (resilient)</a:t>
          </a:r>
        </a:p>
      </dgm:t>
    </dgm:pt>
    <dgm:pt modelId="{363AE7C9-FE1B-4DD1-9F9F-994B1A23129C}" type="parTrans" cxnId="{CEA95B42-56A9-4FA4-A2FA-54653B7A4FF6}">
      <dgm:prSet/>
      <dgm:spPr/>
      <dgm:t>
        <a:bodyPr/>
        <a:lstStyle/>
        <a:p>
          <a:endParaRPr lang="en-US"/>
        </a:p>
      </dgm:t>
    </dgm:pt>
    <dgm:pt modelId="{E78ED36D-8BDB-422B-A0EA-5B906452A976}" type="sibTrans" cxnId="{CEA95B42-56A9-4FA4-A2FA-54653B7A4FF6}">
      <dgm:prSet/>
      <dgm:spPr/>
      <dgm:t>
        <a:bodyPr/>
        <a:lstStyle/>
        <a:p>
          <a:endParaRPr lang="en-US"/>
        </a:p>
      </dgm:t>
    </dgm:pt>
    <dgm:pt modelId="{D39EAEBC-B5DD-4F64-B422-B63F6889061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MX: Multiple mail servers (redundancy)</a:t>
          </a:r>
        </a:p>
      </dgm:t>
    </dgm:pt>
    <dgm:pt modelId="{7E5F5CDA-290D-4503-BC27-615086726655}" type="parTrans" cxnId="{524CFF77-2B70-46F6-A25C-A209E216C36B}">
      <dgm:prSet/>
      <dgm:spPr/>
      <dgm:t>
        <a:bodyPr/>
        <a:lstStyle/>
        <a:p>
          <a:endParaRPr lang="en-US"/>
        </a:p>
      </dgm:t>
    </dgm:pt>
    <dgm:pt modelId="{CB4B8EFF-370F-4979-AA41-8B2EE38F19F1}" type="sibTrans" cxnId="{524CFF77-2B70-46F6-A25C-A209E216C36B}">
      <dgm:prSet/>
      <dgm:spPr/>
      <dgm:t>
        <a:bodyPr/>
        <a:lstStyle/>
        <a:p>
          <a:endParaRPr lang="en-US"/>
        </a:p>
      </dgm:t>
    </dgm:pt>
    <dgm:pt modelId="{7609A091-4EF3-42D5-8D4C-F39C8580289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TXT: 70+ verification records</a:t>
          </a:r>
        </a:p>
      </dgm:t>
    </dgm:pt>
    <dgm:pt modelId="{D1DE8438-F00C-4502-85BA-FB1F83B3F569}" type="parTrans" cxnId="{B3D77DB1-F055-4514-9AC5-5E43F63F1210}">
      <dgm:prSet/>
      <dgm:spPr/>
      <dgm:t>
        <a:bodyPr/>
        <a:lstStyle/>
        <a:p>
          <a:endParaRPr lang="en-US"/>
        </a:p>
      </dgm:t>
    </dgm:pt>
    <dgm:pt modelId="{3E8D58FC-0BBE-44DB-8644-45BAF067A2C4}" type="sibTrans" cxnId="{B3D77DB1-F055-4514-9AC5-5E43F63F1210}">
      <dgm:prSet/>
      <dgm:spPr/>
      <dgm:t>
        <a:bodyPr/>
        <a:lstStyle/>
        <a:p>
          <a:endParaRPr lang="en-US"/>
        </a:p>
      </dgm:t>
    </dgm:pt>
    <dgm:pt modelId="{C5FBB211-1B58-4644-A28E-21F820E7E070}" type="pres">
      <dgm:prSet presAssocID="{1431A568-B636-4951-B650-81C328EAD404}" presName="root" presStyleCnt="0">
        <dgm:presLayoutVars>
          <dgm:dir/>
          <dgm:resizeHandles val="exact"/>
        </dgm:presLayoutVars>
      </dgm:prSet>
      <dgm:spPr/>
    </dgm:pt>
    <dgm:pt modelId="{FEDEEA75-10CB-4847-9C68-81654289F132}" type="pres">
      <dgm:prSet presAssocID="{5AE42624-2B04-4033-BBC3-2AC8236EEE42}" presName="compNode" presStyleCnt="0"/>
      <dgm:spPr/>
    </dgm:pt>
    <dgm:pt modelId="{A0CB2E87-67EE-4A5C-8374-B92563A86CDF}" type="pres">
      <dgm:prSet presAssocID="{5AE42624-2B04-4033-BBC3-2AC8236EEE42}" presName="bgRect" presStyleLbl="bgShp" presStyleIdx="0" presStyleCnt="3"/>
      <dgm:spPr/>
    </dgm:pt>
    <dgm:pt modelId="{C579229B-3732-4E9D-8781-63A5821DC856}" type="pres">
      <dgm:prSet presAssocID="{5AE42624-2B04-4033-BBC3-2AC8236EEE42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ireless router"/>
        </a:ext>
      </dgm:extLst>
    </dgm:pt>
    <dgm:pt modelId="{5D91D65E-5177-476B-9804-EA69F2595695}" type="pres">
      <dgm:prSet presAssocID="{5AE42624-2B04-4033-BBC3-2AC8236EEE42}" presName="spaceRect" presStyleCnt="0"/>
      <dgm:spPr/>
    </dgm:pt>
    <dgm:pt modelId="{FCF7F023-FFBE-4304-8B0C-E1F6E711520C}" type="pres">
      <dgm:prSet presAssocID="{5AE42624-2B04-4033-BBC3-2AC8236EEE42}" presName="parTx" presStyleLbl="revTx" presStyleIdx="0" presStyleCnt="3">
        <dgm:presLayoutVars>
          <dgm:chMax val="0"/>
          <dgm:chPref val="0"/>
        </dgm:presLayoutVars>
      </dgm:prSet>
      <dgm:spPr/>
    </dgm:pt>
    <dgm:pt modelId="{482E5CE1-9523-4337-97A4-A96754DDB75B}" type="pres">
      <dgm:prSet presAssocID="{E78ED36D-8BDB-422B-A0EA-5B906452A976}" presName="sibTrans" presStyleCnt="0"/>
      <dgm:spPr/>
    </dgm:pt>
    <dgm:pt modelId="{9ED83E86-B9ED-4BBF-93F8-714ACE3E40DF}" type="pres">
      <dgm:prSet presAssocID="{D39EAEBC-B5DD-4F64-B422-B63F68890613}" presName="compNode" presStyleCnt="0"/>
      <dgm:spPr/>
    </dgm:pt>
    <dgm:pt modelId="{A980119C-4535-4C19-847C-B52AFD151E62}" type="pres">
      <dgm:prSet presAssocID="{D39EAEBC-B5DD-4F64-B422-B63F68890613}" presName="bgRect" presStyleLbl="bgShp" presStyleIdx="1" presStyleCnt="3"/>
      <dgm:spPr/>
    </dgm:pt>
    <dgm:pt modelId="{C5931AA0-4114-4F73-AA5A-DCEC1147803B}" type="pres">
      <dgm:prSet presAssocID="{D39EAEBC-B5DD-4F64-B422-B63F68890613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erver"/>
        </a:ext>
      </dgm:extLst>
    </dgm:pt>
    <dgm:pt modelId="{BCD8AAFE-4FC2-4DE8-8180-6FA31888E88D}" type="pres">
      <dgm:prSet presAssocID="{D39EAEBC-B5DD-4F64-B422-B63F68890613}" presName="spaceRect" presStyleCnt="0"/>
      <dgm:spPr/>
    </dgm:pt>
    <dgm:pt modelId="{459349F8-8BBF-420D-8707-04FAE6A47BDF}" type="pres">
      <dgm:prSet presAssocID="{D39EAEBC-B5DD-4F64-B422-B63F68890613}" presName="parTx" presStyleLbl="revTx" presStyleIdx="1" presStyleCnt="3">
        <dgm:presLayoutVars>
          <dgm:chMax val="0"/>
          <dgm:chPref val="0"/>
        </dgm:presLayoutVars>
      </dgm:prSet>
      <dgm:spPr/>
    </dgm:pt>
    <dgm:pt modelId="{CEFDB869-71FE-4552-9325-6B5F71D6B49E}" type="pres">
      <dgm:prSet presAssocID="{CB4B8EFF-370F-4979-AA41-8B2EE38F19F1}" presName="sibTrans" presStyleCnt="0"/>
      <dgm:spPr/>
    </dgm:pt>
    <dgm:pt modelId="{F5D67366-AD4A-40ED-AA1E-168AEAFC3634}" type="pres">
      <dgm:prSet presAssocID="{7609A091-4EF3-42D5-8D4C-F39C85802892}" presName="compNode" presStyleCnt="0"/>
      <dgm:spPr/>
    </dgm:pt>
    <dgm:pt modelId="{C5C7AA0B-8E44-4213-9E24-B2F9AA062345}" type="pres">
      <dgm:prSet presAssocID="{7609A091-4EF3-42D5-8D4C-F39C85802892}" presName="bgRect" presStyleLbl="bgShp" presStyleIdx="2" presStyleCnt="3"/>
      <dgm:spPr/>
    </dgm:pt>
    <dgm:pt modelId="{3868A870-B09B-4E9A-8804-5F61D11636F3}" type="pres">
      <dgm:prSet presAssocID="{7609A091-4EF3-42D5-8D4C-F39C85802892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8C6106EA-5093-411A-8811-066F77E347DA}" type="pres">
      <dgm:prSet presAssocID="{7609A091-4EF3-42D5-8D4C-F39C85802892}" presName="spaceRect" presStyleCnt="0"/>
      <dgm:spPr/>
    </dgm:pt>
    <dgm:pt modelId="{D1E9AC8E-C93E-4E66-8A51-C050DD550F56}" type="pres">
      <dgm:prSet presAssocID="{7609A091-4EF3-42D5-8D4C-F39C85802892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D1BF5036-D84E-4F08-812B-468BA18573BA}" type="presOf" srcId="{7609A091-4EF3-42D5-8D4C-F39C85802892}" destId="{D1E9AC8E-C93E-4E66-8A51-C050DD550F56}" srcOrd="0" destOrd="0" presId="urn:microsoft.com/office/officeart/2018/2/layout/IconVerticalSolidList"/>
    <dgm:cxn modelId="{CEA95B42-56A9-4FA4-A2FA-54653B7A4FF6}" srcId="{1431A568-B636-4951-B650-81C328EAD404}" destId="{5AE42624-2B04-4033-BBC3-2AC8236EEE42}" srcOrd="0" destOrd="0" parTransId="{363AE7C9-FE1B-4DD1-9F9F-994B1A23129C}" sibTransId="{E78ED36D-8BDB-422B-A0EA-5B906452A976}"/>
    <dgm:cxn modelId="{CB89F34D-181D-4C9F-98FF-39B164C3F1ED}" type="presOf" srcId="{1431A568-B636-4951-B650-81C328EAD404}" destId="{C5FBB211-1B58-4644-A28E-21F820E7E070}" srcOrd="0" destOrd="0" presId="urn:microsoft.com/office/officeart/2018/2/layout/IconVerticalSolidList"/>
    <dgm:cxn modelId="{F4303974-0D87-4B71-9D33-6073C33BAB41}" type="presOf" srcId="{5AE42624-2B04-4033-BBC3-2AC8236EEE42}" destId="{FCF7F023-FFBE-4304-8B0C-E1F6E711520C}" srcOrd="0" destOrd="0" presId="urn:microsoft.com/office/officeart/2018/2/layout/IconVerticalSolidList"/>
    <dgm:cxn modelId="{524CFF77-2B70-46F6-A25C-A209E216C36B}" srcId="{1431A568-B636-4951-B650-81C328EAD404}" destId="{D39EAEBC-B5DD-4F64-B422-B63F68890613}" srcOrd="1" destOrd="0" parTransId="{7E5F5CDA-290D-4503-BC27-615086726655}" sibTransId="{CB4B8EFF-370F-4979-AA41-8B2EE38F19F1}"/>
    <dgm:cxn modelId="{A5BFDD9D-3B18-493E-95ED-5EEFD515C145}" type="presOf" srcId="{D39EAEBC-B5DD-4F64-B422-B63F68890613}" destId="{459349F8-8BBF-420D-8707-04FAE6A47BDF}" srcOrd="0" destOrd="0" presId="urn:microsoft.com/office/officeart/2018/2/layout/IconVerticalSolidList"/>
    <dgm:cxn modelId="{B3D77DB1-F055-4514-9AC5-5E43F63F1210}" srcId="{1431A568-B636-4951-B650-81C328EAD404}" destId="{7609A091-4EF3-42D5-8D4C-F39C85802892}" srcOrd="2" destOrd="0" parTransId="{D1DE8438-F00C-4502-85BA-FB1F83B3F569}" sibTransId="{3E8D58FC-0BBE-44DB-8644-45BAF067A2C4}"/>
    <dgm:cxn modelId="{41E18176-7EEE-4872-B9B9-9261A69F7DE5}" type="presParOf" srcId="{C5FBB211-1B58-4644-A28E-21F820E7E070}" destId="{FEDEEA75-10CB-4847-9C68-81654289F132}" srcOrd="0" destOrd="0" presId="urn:microsoft.com/office/officeart/2018/2/layout/IconVerticalSolidList"/>
    <dgm:cxn modelId="{181D8216-0467-4247-8BF2-FDEF3FCF2712}" type="presParOf" srcId="{FEDEEA75-10CB-4847-9C68-81654289F132}" destId="{A0CB2E87-67EE-4A5C-8374-B92563A86CDF}" srcOrd="0" destOrd="0" presId="urn:microsoft.com/office/officeart/2018/2/layout/IconVerticalSolidList"/>
    <dgm:cxn modelId="{657A5C8D-E13F-4F1E-B163-D52B2896A7A9}" type="presParOf" srcId="{FEDEEA75-10CB-4847-9C68-81654289F132}" destId="{C579229B-3732-4E9D-8781-63A5821DC856}" srcOrd="1" destOrd="0" presId="urn:microsoft.com/office/officeart/2018/2/layout/IconVerticalSolidList"/>
    <dgm:cxn modelId="{F2660C0E-AC50-4334-948B-4374ECF4BCFE}" type="presParOf" srcId="{FEDEEA75-10CB-4847-9C68-81654289F132}" destId="{5D91D65E-5177-476B-9804-EA69F2595695}" srcOrd="2" destOrd="0" presId="urn:microsoft.com/office/officeart/2018/2/layout/IconVerticalSolidList"/>
    <dgm:cxn modelId="{2B2A3778-271A-401C-BE8D-46A1DBC66BC2}" type="presParOf" srcId="{FEDEEA75-10CB-4847-9C68-81654289F132}" destId="{FCF7F023-FFBE-4304-8B0C-E1F6E711520C}" srcOrd="3" destOrd="0" presId="urn:microsoft.com/office/officeart/2018/2/layout/IconVerticalSolidList"/>
    <dgm:cxn modelId="{8B38960C-2066-4F87-ADEF-9A7512B697C5}" type="presParOf" srcId="{C5FBB211-1B58-4644-A28E-21F820E7E070}" destId="{482E5CE1-9523-4337-97A4-A96754DDB75B}" srcOrd="1" destOrd="0" presId="urn:microsoft.com/office/officeart/2018/2/layout/IconVerticalSolidList"/>
    <dgm:cxn modelId="{093A6737-06F3-46C2-9123-55511697F02A}" type="presParOf" srcId="{C5FBB211-1B58-4644-A28E-21F820E7E070}" destId="{9ED83E86-B9ED-4BBF-93F8-714ACE3E40DF}" srcOrd="2" destOrd="0" presId="urn:microsoft.com/office/officeart/2018/2/layout/IconVerticalSolidList"/>
    <dgm:cxn modelId="{9AD9C339-DE5D-4EEB-927E-B2E698DB1485}" type="presParOf" srcId="{9ED83E86-B9ED-4BBF-93F8-714ACE3E40DF}" destId="{A980119C-4535-4C19-847C-B52AFD151E62}" srcOrd="0" destOrd="0" presId="urn:microsoft.com/office/officeart/2018/2/layout/IconVerticalSolidList"/>
    <dgm:cxn modelId="{C55C63EC-CC8A-4B3F-8C41-5E3753528870}" type="presParOf" srcId="{9ED83E86-B9ED-4BBF-93F8-714ACE3E40DF}" destId="{C5931AA0-4114-4F73-AA5A-DCEC1147803B}" srcOrd="1" destOrd="0" presId="urn:microsoft.com/office/officeart/2018/2/layout/IconVerticalSolidList"/>
    <dgm:cxn modelId="{005720EB-6322-4A20-B57A-89A48F5B660F}" type="presParOf" srcId="{9ED83E86-B9ED-4BBF-93F8-714ACE3E40DF}" destId="{BCD8AAFE-4FC2-4DE8-8180-6FA31888E88D}" srcOrd="2" destOrd="0" presId="urn:microsoft.com/office/officeart/2018/2/layout/IconVerticalSolidList"/>
    <dgm:cxn modelId="{99523537-68C6-4AC3-A1BC-0CC2FFC2E3BA}" type="presParOf" srcId="{9ED83E86-B9ED-4BBF-93F8-714ACE3E40DF}" destId="{459349F8-8BBF-420D-8707-04FAE6A47BDF}" srcOrd="3" destOrd="0" presId="urn:microsoft.com/office/officeart/2018/2/layout/IconVerticalSolidList"/>
    <dgm:cxn modelId="{6378177F-83BF-4D7A-997E-2B7630B522E0}" type="presParOf" srcId="{C5FBB211-1B58-4644-A28E-21F820E7E070}" destId="{CEFDB869-71FE-4552-9325-6B5F71D6B49E}" srcOrd="3" destOrd="0" presId="urn:microsoft.com/office/officeart/2018/2/layout/IconVerticalSolidList"/>
    <dgm:cxn modelId="{51FC99BB-ECBB-49D1-B687-DDFA4606C9C3}" type="presParOf" srcId="{C5FBB211-1B58-4644-A28E-21F820E7E070}" destId="{F5D67366-AD4A-40ED-AA1E-168AEAFC3634}" srcOrd="4" destOrd="0" presId="urn:microsoft.com/office/officeart/2018/2/layout/IconVerticalSolidList"/>
    <dgm:cxn modelId="{C13603D3-BE03-4C2B-9F80-3F2091BA0732}" type="presParOf" srcId="{F5D67366-AD4A-40ED-AA1E-168AEAFC3634}" destId="{C5C7AA0B-8E44-4213-9E24-B2F9AA062345}" srcOrd="0" destOrd="0" presId="urn:microsoft.com/office/officeart/2018/2/layout/IconVerticalSolidList"/>
    <dgm:cxn modelId="{C2951D20-3EF1-4079-AE9F-B94F8B23D431}" type="presParOf" srcId="{F5D67366-AD4A-40ED-AA1E-168AEAFC3634}" destId="{3868A870-B09B-4E9A-8804-5F61D11636F3}" srcOrd="1" destOrd="0" presId="urn:microsoft.com/office/officeart/2018/2/layout/IconVerticalSolidList"/>
    <dgm:cxn modelId="{F23271D6-8C28-46A5-9FBA-D542E958363D}" type="presParOf" srcId="{F5D67366-AD4A-40ED-AA1E-168AEAFC3634}" destId="{8C6106EA-5093-411A-8811-066F77E347DA}" srcOrd="2" destOrd="0" presId="urn:microsoft.com/office/officeart/2018/2/layout/IconVerticalSolidList"/>
    <dgm:cxn modelId="{F647F6F6-0A40-4338-B0A6-A2926A36EA4D}" type="presParOf" srcId="{F5D67366-AD4A-40ED-AA1E-168AEAFC3634}" destId="{D1E9AC8E-C93E-4E66-8A51-C050DD550F56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17290DF2-6F18-47A9-A931-227CB0794B98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6F12816-A0BE-48C8-91AC-71ECA4029CD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Risks: TXT overload, exposed tokens</a:t>
          </a:r>
        </a:p>
      </dgm:t>
    </dgm:pt>
    <dgm:pt modelId="{6555CC49-2D75-4E5F-818F-971ACD7DBAF7}" type="parTrans" cxnId="{95F1507E-B66A-4F55-A438-9153FFE85387}">
      <dgm:prSet/>
      <dgm:spPr/>
      <dgm:t>
        <a:bodyPr/>
        <a:lstStyle/>
        <a:p>
          <a:endParaRPr lang="en-US"/>
        </a:p>
      </dgm:t>
    </dgm:pt>
    <dgm:pt modelId="{658677ED-3C0F-46D9-8A0F-954827EE8C6F}" type="sibTrans" cxnId="{95F1507E-B66A-4F55-A438-9153FFE85387}">
      <dgm:prSet/>
      <dgm:spPr/>
      <dgm:t>
        <a:bodyPr/>
        <a:lstStyle/>
        <a:p>
          <a:endParaRPr lang="en-US"/>
        </a:p>
      </dgm:t>
    </dgm:pt>
    <dgm:pt modelId="{33C210BC-FBE4-44F1-8D72-498CEC1BF90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Fixes: Remove unused TXT entries, monitor DNS changes, enable DNSSEC</a:t>
          </a:r>
        </a:p>
      </dgm:t>
    </dgm:pt>
    <dgm:pt modelId="{F57D5B47-5863-4DFC-B177-C7E6A5429A89}" type="parTrans" cxnId="{61F223EE-E264-4C13-9386-FCCE257601F8}">
      <dgm:prSet/>
      <dgm:spPr/>
      <dgm:t>
        <a:bodyPr/>
        <a:lstStyle/>
        <a:p>
          <a:endParaRPr lang="en-US"/>
        </a:p>
      </dgm:t>
    </dgm:pt>
    <dgm:pt modelId="{DDD807E1-A34B-419A-9073-2339AC585EBE}" type="sibTrans" cxnId="{61F223EE-E264-4C13-9386-FCCE257601F8}">
      <dgm:prSet/>
      <dgm:spPr/>
      <dgm:t>
        <a:bodyPr/>
        <a:lstStyle/>
        <a:p>
          <a:endParaRPr lang="en-US"/>
        </a:p>
      </dgm:t>
    </dgm:pt>
    <dgm:pt modelId="{E8A1A0BD-08D6-4A42-88E2-49312C89A7D7}" type="pres">
      <dgm:prSet presAssocID="{17290DF2-6F18-47A9-A931-227CB0794B98}" presName="root" presStyleCnt="0">
        <dgm:presLayoutVars>
          <dgm:dir/>
          <dgm:resizeHandles val="exact"/>
        </dgm:presLayoutVars>
      </dgm:prSet>
      <dgm:spPr/>
    </dgm:pt>
    <dgm:pt modelId="{C4D5286A-1A31-45FD-9BEB-60E280823638}" type="pres">
      <dgm:prSet presAssocID="{A6F12816-A0BE-48C8-91AC-71ECA4029CD8}" presName="compNode" presStyleCnt="0"/>
      <dgm:spPr/>
    </dgm:pt>
    <dgm:pt modelId="{EBFABB12-962A-49F4-8734-508BD5B1864A}" type="pres">
      <dgm:prSet presAssocID="{A6F12816-A0BE-48C8-91AC-71ECA4029CD8}" presName="bgRect" presStyleLbl="bgShp" presStyleIdx="0" presStyleCnt="2"/>
      <dgm:spPr/>
    </dgm:pt>
    <dgm:pt modelId="{FEC1B707-56AF-457A-8BB9-A558740CA214}" type="pres">
      <dgm:prSet presAssocID="{A6F12816-A0BE-48C8-91AC-71ECA4029CD8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ock"/>
        </a:ext>
      </dgm:extLst>
    </dgm:pt>
    <dgm:pt modelId="{B813E6D4-524A-4FA9-994D-C9035DE4D9B5}" type="pres">
      <dgm:prSet presAssocID="{A6F12816-A0BE-48C8-91AC-71ECA4029CD8}" presName="spaceRect" presStyleCnt="0"/>
      <dgm:spPr/>
    </dgm:pt>
    <dgm:pt modelId="{6A06E92B-C81C-4DCD-9C58-EB3D26E9ABF2}" type="pres">
      <dgm:prSet presAssocID="{A6F12816-A0BE-48C8-91AC-71ECA4029CD8}" presName="parTx" presStyleLbl="revTx" presStyleIdx="0" presStyleCnt="2">
        <dgm:presLayoutVars>
          <dgm:chMax val="0"/>
          <dgm:chPref val="0"/>
        </dgm:presLayoutVars>
      </dgm:prSet>
      <dgm:spPr/>
    </dgm:pt>
    <dgm:pt modelId="{26460896-623F-46A5-AB2B-AEF8438BA061}" type="pres">
      <dgm:prSet presAssocID="{658677ED-3C0F-46D9-8A0F-954827EE8C6F}" presName="sibTrans" presStyleCnt="0"/>
      <dgm:spPr/>
    </dgm:pt>
    <dgm:pt modelId="{AC18AD4D-F29F-4A79-B17C-F9BD513A670D}" type="pres">
      <dgm:prSet presAssocID="{33C210BC-FBE4-44F1-8D72-498CEC1BF907}" presName="compNode" presStyleCnt="0"/>
      <dgm:spPr/>
    </dgm:pt>
    <dgm:pt modelId="{B4D07BD4-D7F0-473C-B2CE-AC39FB27DBFB}" type="pres">
      <dgm:prSet presAssocID="{33C210BC-FBE4-44F1-8D72-498CEC1BF907}" presName="bgRect" presStyleLbl="bgShp" presStyleIdx="1" presStyleCnt="2"/>
      <dgm:spPr/>
    </dgm:pt>
    <dgm:pt modelId="{008696FC-B53F-45CF-AD18-23DEB985740D}" type="pres">
      <dgm:prSet presAssocID="{33C210BC-FBE4-44F1-8D72-498CEC1BF907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rowser Window"/>
        </a:ext>
      </dgm:extLst>
    </dgm:pt>
    <dgm:pt modelId="{29B333C0-F998-4D75-BF2C-767908673685}" type="pres">
      <dgm:prSet presAssocID="{33C210BC-FBE4-44F1-8D72-498CEC1BF907}" presName="spaceRect" presStyleCnt="0"/>
      <dgm:spPr/>
    </dgm:pt>
    <dgm:pt modelId="{B65AA796-8BA8-4124-A820-A230EA5F0BF7}" type="pres">
      <dgm:prSet presAssocID="{33C210BC-FBE4-44F1-8D72-498CEC1BF907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C11E7933-2500-4AB3-8D4D-DCFA97E18490}" type="presOf" srcId="{17290DF2-6F18-47A9-A931-227CB0794B98}" destId="{E8A1A0BD-08D6-4A42-88E2-49312C89A7D7}" srcOrd="0" destOrd="0" presId="urn:microsoft.com/office/officeart/2018/2/layout/IconVerticalSolidList"/>
    <dgm:cxn modelId="{01C2CB5E-6B77-4F6A-86AB-7342905510B8}" type="presOf" srcId="{A6F12816-A0BE-48C8-91AC-71ECA4029CD8}" destId="{6A06E92B-C81C-4DCD-9C58-EB3D26E9ABF2}" srcOrd="0" destOrd="0" presId="urn:microsoft.com/office/officeart/2018/2/layout/IconVerticalSolidList"/>
    <dgm:cxn modelId="{95F1507E-B66A-4F55-A438-9153FFE85387}" srcId="{17290DF2-6F18-47A9-A931-227CB0794B98}" destId="{A6F12816-A0BE-48C8-91AC-71ECA4029CD8}" srcOrd="0" destOrd="0" parTransId="{6555CC49-2D75-4E5F-818F-971ACD7DBAF7}" sibTransId="{658677ED-3C0F-46D9-8A0F-954827EE8C6F}"/>
    <dgm:cxn modelId="{02DF58ED-CA79-47C0-95E2-1AAF90956900}" type="presOf" srcId="{33C210BC-FBE4-44F1-8D72-498CEC1BF907}" destId="{B65AA796-8BA8-4124-A820-A230EA5F0BF7}" srcOrd="0" destOrd="0" presId="urn:microsoft.com/office/officeart/2018/2/layout/IconVerticalSolidList"/>
    <dgm:cxn modelId="{61F223EE-E264-4C13-9386-FCCE257601F8}" srcId="{17290DF2-6F18-47A9-A931-227CB0794B98}" destId="{33C210BC-FBE4-44F1-8D72-498CEC1BF907}" srcOrd="1" destOrd="0" parTransId="{F57D5B47-5863-4DFC-B177-C7E6A5429A89}" sibTransId="{DDD807E1-A34B-419A-9073-2339AC585EBE}"/>
    <dgm:cxn modelId="{4D448DD1-F1E5-409A-94B1-955B040EA18A}" type="presParOf" srcId="{E8A1A0BD-08D6-4A42-88E2-49312C89A7D7}" destId="{C4D5286A-1A31-45FD-9BEB-60E280823638}" srcOrd="0" destOrd="0" presId="urn:microsoft.com/office/officeart/2018/2/layout/IconVerticalSolidList"/>
    <dgm:cxn modelId="{2EFECA48-D49E-48AC-9766-9EFC3F04D1D0}" type="presParOf" srcId="{C4D5286A-1A31-45FD-9BEB-60E280823638}" destId="{EBFABB12-962A-49F4-8734-508BD5B1864A}" srcOrd="0" destOrd="0" presId="urn:microsoft.com/office/officeart/2018/2/layout/IconVerticalSolidList"/>
    <dgm:cxn modelId="{3A15A133-84F5-4088-9793-9636A5652644}" type="presParOf" srcId="{C4D5286A-1A31-45FD-9BEB-60E280823638}" destId="{FEC1B707-56AF-457A-8BB9-A558740CA214}" srcOrd="1" destOrd="0" presId="urn:microsoft.com/office/officeart/2018/2/layout/IconVerticalSolidList"/>
    <dgm:cxn modelId="{8FD1AAD1-6B65-46AD-8B90-1FF6E929BE73}" type="presParOf" srcId="{C4D5286A-1A31-45FD-9BEB-60E280823638}" destId="{B813E6D4-524A-4FA9-994D-C9035DE4D9B5}" srcOrd="2" destOrd="0" presId="urn:microsoft.com/office/officeart/2018/2/layout/IconVerticalSolidList"/>
    <dgm:cxn modelId="{5D75AE27-FF44-42FE-9730-C9ABB2DFA9AE}" type="presParOf" srcId="{C4D5286A-1A31-45FD-9BEB-60E280823638}" destId="{6A06E92B-C81C-4DCD-9C58-EB3D26E9ABF2}" srcOrd="3" destOrd="0" presId="urn:microsoft.com/office/officeart/2018/2/layout/IconVerticalSolidList"/>
    <dgm:cxn modelId="{4B15A0A2-A8EE-4466-A281-66BDD46428C5}" type="presParOf" srcId="{E8A1A0BD-08D6-4A42-88E2-49312C89A7D7}" destId="{26460896-623F-46A5-AB2B-AEF8438BA061}" srcOrd="1" destOrd="0" presId="urn:microsoft.com/office/officeart/2018/2/layout/IconVerticalSolidList"/>
    <dgm:cxn modelId="{73C66650-13C6-428F-872D-EB1D235619C4}" type="presParOf" srcId="{E8A1A0BD-08D6-4A42-88E2-49312C89A7D7}" destId="{AC18AD4D-F29F-4A79-B17C-F9BD513A670D}" srcOrd="2" destOrd="0" presId="urn:microsoft.com/office/officeart/2018/2/layout/IconVerticalSolidList"/>
    <dgm:cxn modelId="{E0A864EA-E841-48DC-9E0A-8FD13EFC3966}" type="presParOf" srcId="{AC18AD4D-F29F-4A79-B17C-F9BD513A670D}" destId="{B4D07BD4-D7F0-473C-B2CE-AC39FB27DBFB}" srcOrd="0" destOrd="0" presId="urn:microsoft.com/office/officeart/2018/2/layout/IconVerticalSolidList"/>
    <dgm:cxn modelId="{D007D0F5-A29B-41E2-844A-A6E54C87DBAC}" type="presParOf" srcId="{AC18AD4D-F29F-4A79-B17C-F9BD513A670D}" destId="{008696FC-B53F-45CF-AD18-23DEB985740D}" srcOrd="1" destOrd="0" presId="urn:microsoft.com/office/officeart/2018/2/layout/IconVerticalSolidList"/>
    <dgm:cxn modelId="{AD42AF74-1355-4AA9-8F1B-3E1538799857}" type="presParOf" srcId="{AC18AD4D-F29F-4A79-B17C-F9BD513A670D}" destId="{29B333C0-F998-4D75-BF2C-767908673685}" srcOrd="2" destOrd="0" presId="urn:microsoft.com/office/officeart/2018/2/layout/IconVerticalSolidList"/>
    <dgm:cxn modelId="{55C85502-2AE4-4FEA-8440-E0E8FEAA5887}" type="presParOf" srcId="{AC18AD4D-F29F-4A79-B17C-F9BD513A670D}" destId="{B65AA796-8BA8-4124-A820-A230EA5F0BF7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9C721B3E-C4F9-4D4C-B0A6-6AA60430741B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DE63378-77EE-48D9-BAE0-9287FFE4BC5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Tools: Sublist3r, Amass, Assetfinder</a:t>
          </a:r>
        </a:p>
      </dgm:t>
    </dgm:pt>
    <dgm:pt modelId="{D98C7B7B-F825-490F-99B8-1405997B0D6B}" type="parTrans" cxnId="{3DBD7DD2-DE8A-4DC1-81DD-D31D1F747AA0}">
      <dgm:prSet/>
      <dgm:spPr/>
      <dgm:t>
        <a:bodyPr/>
        <a:lstStyle/>
        <a:p>
          <a:endParaRPr lang="en-US"/>
        </a:p>
      </dgm:t>
    </dgm:pt>
    <dgm:pt modelId="{91465FA0-FAE7-429E-A9B9-BD16A450365F}" type="sibTrans" cxnId="{3DBD7DD2-DE8A-4DC1-81DD-D31D1F747AA0}">
      <dgm:prSet/>
      <dgm:spPr/>
      <dgm:t>
        <a:bodyPr/>
        <a:lstStyle/>
        <a:p>
          <a:endParaRPr lang="en-US"/>
        </a:p>
      </dgm:t>
    </dgm:pt>
    <dgm:pt modelId="{50C8AABA-BB4C-47A8-AF4D-DB65164D450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Total Found: 3,598 subdomains</a:t>
          </a:r>
        </a:p>
      </dgm:t>
    </dgm:pt>
    <dgm:pt modelId="{2E822929-5E98-40AE-9D16-3FE8C3D6BA13}" type="parTrans" cxnId="{2DF8DEB5-59DC-442F-9F79-3187453BD2F4}">
      <dgm:prSet/>
      <dgm:spPr/>
      <dgm:t>
        <a:bodyPr/>
        <a:lstStyle/>
        <a:p>
          <a:endParaRPr lang="en-US"/>
        </a:p>
      </dgm:t>
    </dgm:pt>
    <dgm:pt modelId="{C8C47C85-0CAB-4DA8-B634-513F33F9A60F}" type="sibTrans" cxnId="{2DF8DEB5-59DC-442F-9F79-3187453BD2F4}">
      <dgm:prSet/>
      <dgm:spPr/>
      <dgm:t>
        <a:bodyPr/>
        <a:lstStyle/>
        <a:p>
          <a:endParaRPr lang="en-US"/>
        </a:p>
      </dgm:t>
    </dgm:pt>
    <dgm:pt modelId="{71838991-FC72-42A4-8C91-25FFE72B393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Includes staging, VPN, legacy environments</a:t>
          </a:r>
        </a:p>
      </dgm:t>
    </dgm:pt>
    <dgm:pt modelId="{FE040545-54B6-434F-BAC9-D5C058C423BC}" type="parTrans" cxnId="{77C93B7E-778E-4AC2-A984-4013252821CA}">
      <dgm:prSet/>
      <dgm:spPr/>
      <dgm:t>
        <a:bodyPr/>
        <a:lstStyle/>
        <a:p>
          <a:endParaRPr lang="en-US"/>
        </a:p>
      </dgm:t>
    </dgm:pt>
    <dgm:pt modelId="{65459E09-89F8-4F9C-A708-9BDC572F0CCC}" type="sibTrans" cxnId="{77C93B7E-778E-4AC2-A984-4013252821CA}">
      <dgm:prSet/>
      <dgm:spPr/>
      <dgm:t>
        <a:bodyPr/>
        <a:lstStyle/>
        <a:p>
          <a:endParaRPr lang="en-US"/>
        </a:p>
      </dgm:t>
    </dgm:pt>
    <dgm:pt modelId="{F455C60A-74D1-43B7-8BE2-B4D76651BC56}" type="pres">
      <dgm:prSet presAssocID="{9C721B3E-C4F9-4D4C-B0A6-6AA60430741B}" presName="root" presStyleCnt="0">
        <dgm:presLayoutVars>
          <dgm:dir/>
          <dgm:resizeHandles val="exact"/>
        </dgm:presLayoutVars>
      </dgm:prSet>
      <dgm:spPr/>
    </dgm:pt>
    <dgm:pt modelId="{B4C1C049-1197-4419-8417-67E5A94D9DCE}" type="pres">
      <dgm:prSet presAssocID="{9DE63378-77EE-48D9-BAE0-9287FFE4BC53}" presName="compNode" presStyleCnt="0"/>
      <dgm:spPr/>
    </dgm:pt>
    <dgm:pt modelId="{4D7B7942-CEE5-4B3A-A43C-B36ABAB1B13A}" type="pres">
      <dgm:prSet presAssocID="{9DE63378-77EE-48D9-BAE0-9287FFE4BC53}" presName="bgRect" presStyleLbl="bgShp" presStyleIdx="0" presStyleCnt="3"/>
      <dgm:spPr/>
    </dgm:pt>
    <dgm:pt modelId="{AE9C3B8A-D8C2-44B6-8BF1-325371A74338}" type="pres">
      <dgm:prSet presAssocID="{9DE63378-77EE-48D9-BAE0-9287FFE4BC53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op and bucket"/>
        </a:ext>
      </dgm:extLst>
    </dgm:pt>
    <dgm:pt modelId="{D5C62B84-0376-4D5F-A17C-2C6B7F6324DF}" type="pres">
      <dgm:prSet presAssocID="{9DE63378-77EE-48D9-BAE0-9287FFE4BC53}" presName="spaceRect" presStyleCnt="0"/>
      <dgm:spPr/>
    </dgm:pt>
    <dgm:pt modelId="{A7DDCD73-241A-4392-9860-AE8B8BA1DB12}" type="pres">
      <dgm:prSet presAssocID="{9DE63378-77EE-48D9-BAE0-9287FFE4BC53}" presName="parTx" presStyleLbl="revTx" presStyleIdx="0" presStyleCnt="3">
        <dgm:presLayoutVars>
          <dgm:chMax val="0"/>
          <dgm:chPref val="0"/>
        </dgm:presLayoutVars>
      </dgm:prSet>
      <dgm:spPr/>
    </dgm:pt>
    <dgm:pt modelId="{289B57F8-A6E2-4C83-ABE2-AE72CC8E87EE}" type="pres">
      <dgm:prSet presAssocID="{91465FA0-FAE7-429E-A9B9-BD16A450365F}" presName="sibTrans" presStyleCnt="0"/>
      <dgm:spPr/>
    </dgm:pt>
    <dgm:pt modelId="{F3984169-6CB7-49FC-AA3D-1EAE249163E3}" type="pres">
      <dgm:prSet presAssocID="{50C8AABA-BB4C-47A8-AF4D-DB65164D450F}" presName="compNode" presStyleCnt="0"/>
      <dgm:spPr/>
    </dgm:pt>
    <dgm:pt modelId="{E4D9E12C-659E-4725-8DD5-DF96181434B6}" type="pres">
      <dgm:prSet presAssocID="{50C8AABA-BB4C-47A8-AF4D-DB65164D450F}" presName="bgRect" presStyleLbl="bgShp" presStyleIdx="1" presStyleCnt="3"/>
      <dgm:spPr/>
    </dgm:pt>
    <dgm:pt modelId="{3B10DC18-61DB-4642-8711-BD330FF8AA22}" type="pres">
      <dgm:prSet presAssocID="{50C8AABA-BB4C-47A8-AF4D-DB65164D450F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hale"/>
        </a:ext>
      </dgm:extLst>
    </dgm:pt>
    <dgm:pt modelId="{C72C23B8-16AD-4D26-A2A3-5810D4979E1D}" type="pres">
      <dgm:prSet presAssocID="{50C8AABA-BB4C-47A8-AF4D-DB65164D450F}" presName="spaceRect" presStyleCnt="0"/>
      <dgm:spPr/>
    </dgm:pt>
    <dgm:pt modelId="{DA0391E5-94CF-437A-A0AE-27586FB661D1}" type="pres">
      <dgm:prSet presAssocID="{50C8AABA-BB4C-47A8-AF4D-DB65164D450F}" presName="parTx" presStyleLbl="revTx" presStyleIdx="1" presStyleCnt="3">
        <dgm:presLayoutVars>
          <dgm:chMax val="0"/>
          <dgm:chPref val="0"/>
        </dgm:presLayoutVars>
      </dgm:prSet>
      <dgm:spPr/>
    </dgm:pt>
    <dgm:pt modelId="{2C354345-EB24-4359-8F3D-3C09373C4FE6}" type="pres">
      <dgm:prSet presAssocID="{C8C47C85-0CAB-4DA8-B634-513F33F9A60F}" presName="sibTrans" presStyleCnt="0"/>
      <dgm:spPr/>
    </dgm:pt>
    <dgm:pt modelId="{9B0F0FAD-A91C-403C-B012-854112B05CF4}" type="pres">
      <dgm:prSet presAssocID="{71838991-FC72-42A4-8C91-25FFE72B3933}" presName="compNode" presStyleCnt="0"/>
      <dgm:spPr/>
    </dgm:pt>
    <dgm:pt modelId="{48F76724-5750-4D94-85EA-597F4FD480B4}" type="pres">
      <dgm:prSet presAssocID="{71838991-FC72-42A4-8C91-25FFE72B3933}" presName="bgRect" presStyleLbl="bgShp" presStyleIdx="2" presStyleCnt="3"/>
      <dgm:spPr/>
    </dgm:pt>
    <dgm:pt modelId="{9AFBC528-CCE7-4482-ABF4-FAD794079BD3}" type="pres">
      <dgm:prSet presAssocID="{71838991-FC72-42A4-8C91-25FFE72B3933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E98A5B6B-C84F-40F3-B5ED-7BA24DBCCCFB}" type="pres">
      <dgm:prSet presAssocID="{71838991-FC72-42A4-8C91-25FFE72B3933}" presName="spaceRect" presStyleCnt="0"/>
      <dgm:spPr/>
    </dgm:pt>
    <dgm:pt modelId="{5A9EB370-C089-4A93-9281-15E7A5E37359}" type="pres">
      <dgm:prSet presAssocID="{71838991-FC72-42A4-8C91-25FFE72B3933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C2399301-0321-465D-8A22-46E903EFA527}" type="presOf" srcId="{50C8AABA-BB4C-47A8-AF4D-DB65164D450F}" destId="{DA0391E5-94CF-437A-A0AE-27586FB661D1}" srcOrd="0" destOrd="0" presId="urn:microsoft.com/office/officeart/2018/2/layout/IconVerticalSolidList"/>
    <dgm:cxn modelId="{79BDAC7A-BC98-4059-8709-DEA8A0011AD9}" type="presOf" srcId="{71838991-FC72-42A4-8C91-25FFE72B3933}" destId="{5A9EB370-C089-4A93-9281-15E7A5E37359}" srcOrd="0" destOrd="0" presId="urn:microsoft.com/office/officeart/2018/2/layout/IconVerticalSolidList"/>
    <dgm:cxn modelId="{C38BCA7A-B066-44C4-B1CB-050CFB9DDA56}" type="presOf" srcId="{9DE63378-77EE-48D9-BAE0-9287FFE4BC53}" destId="{A7DDCD73-241A-4392-9860-AE8B8BA1DB12}" srcOrd="0" destOrd="0" presId="urn:microsoft.com/office/officeart/2018/2/layout/IconVerticalSolidList"/>
    <dgm:cxn modelId="{77C93B7E-778E-4AC2-A984-4013252821CA}" srcId="{9C721B3E-C4F9-4D4C-B0A6-6AA60430741B}" destId="{71838991-FC72-42A4-8C91-25FFE72B3933}" srcOrd="2" destOrd="0" parTransId="{FE040545-54B6-434F-BAC9-D5C058C423BC}" sibTransId="{65459E09-89F8-4F9C-A708-9BDC572F0CCC}"/>
    <dgm:cxn modelId="{2DF8DEB5-59DC-442F-9F79-3187453BD2F4}" srcId="{9C721B3E-C4F9-4D4C-B0A6-6AA60430741B}" destId="{50C8AABA-BB4C-47A8-AF4D-DB65164D450F}" srcOrd="1" destOrd="0" parTransId="{2E822929-5E98-40AE-9D16-3FE8C3D6BA13}" sibTransId="{C8C47C85-0CAB-4DA8-B634-513F33F9A60F}"/>
    <dgm:cxn modelId="{3DBD7DD2-DE8A-4DC1-81DD-D31D1F747AA0}" srcId="{9C721B3E-C4F9-4D4C-B0A6-6AA60430741B}" destId="{9DE63378-77EE-48D9-BAE0-9287FFE4BC53}" srcOrd="0" destOrd="0" parTransId="{D98C7B7B-F825-490F-99B8-1405997B0D6B}" sibTransId="{91465FA0-FAE7-429E-A9B9-BD16A450365F}"/>
    <dgm:cxn modelId="{741FA0E3-1A5F-49E9-BC2B-D587D284825A}" type="presOf" srcId="{9C721B3E-C4F9-4D4C-B0A6-6AA60430741B}" destId="{F455C60A-74D1-43B7-8BE2-B4D76651BC56}" srcOrd="0" destOrd="0" presId="urn:microsoft.com/office/officeart/2018/2/layout/IconVerticalSolidList"/>
    <dgm:cxn modelId="{A9700710-60F1-4C6F-B52E-70DBDD428E59}" type="presParOf" srcId="{F455C60A-74D1-43B7-8BE2-B4D76651BC56}" destId="{B4C1C049-1197-4419-8417-67E5A94D9DCE}" srcOrd="0" destOrd="0" presId="urn:microsoft.com/office/officeart/2018/2/layout/IconVerticalSolidList"/>
    <dgm:cxn modelId="{4B8E388E-CAD4-42DD-9B11-9266F4D8956A}" type="presParOf" srcId="{B4C1C049-1197-4419-8417-67E5A94D9DCE}" destId="{4D7B7942-CEE5-4B3A-A43C-B36ABAB1B13A}" srcOrd="0" destOrd="0" presId="urn:microsoft.com/office/officeart/2018/2/layout/IconVerticalSolidList"/>
    <dgm:cxn modelId="{2101698E-5E11-49C9-9587-2BD4CA756C3A}" type="presParOf" srcId="{B4C1C049-1197-4419-8417-67E5A94D9DCE}" destId="{AE9C3B8A-D8C2-44B6-8BF1-325371A74338}" srcOrd="1" destOrd="0" presId="urn:microsoft.com/office/officeart/2018/2/layout/IconVerticalSolidList"/>
    <dgm:cxn modelId="{95042763-6B67-4B14-94F6-2133BE6A7372}" type="presParOf" srcId="{B4C1C049-1197-4419-8417-67E5A94D9DCE}" destId="{D5C62B84-0376-4D5F-A17C-2C6B7F6324DF}" srcOrd="2" destOrd="0" presId="urn:microsoft.com/office/officeart/2018/2/layout/IconVerticalSolidList"/>
    <dgm:cxn modelId="{2D2326EF-7B7B-4AFA-A6BA-9C245D2B6447}" type="presParOf" srcId="{B4C1C049-1197-4419-8417-67E5A94D9DCE}" destId="{A7DDCD73-241A-4392-9860-AE8B8BA1DB12}" srcOrd="3" destOrd="0" presId="urn:microsoft.com/office/officeart/2018/2/layout/IconVerticalSolidList"/>
    <dgm:cxn modelId="{4AE592AD-371E-4B6A-B12F-C4D3F6441513}" type="presParOf" srcId="{F455C60A-74D1-43B7-8BE2-B4D76651BC56}" destId="{289B57F8-A6E2-4C83-ABE2-AE72CC8E87EE}" srcOrd="1" destOrd="0" presId="urn:microsoft.com/office/officeart/2018/2/layout/IconVerticalSolidList"/>
    <dgm:cxn modelId="{F6BCB6E5-E7C7-488D-8EA8-7919D9DB3236}" type="presParOf" srcId="{F455C60A-74D1-43B7-8BE2-B4D76651BC56}" destId="{F3984169-6CB7-49FC-AA3D-1EAE249163E3}" srcOrd="2" destOrd="0" presId="urn:microsoft.com/office/officeart/2018/2/layout/IconVerticalSolidList"/>
    <dgm:cxn modelId="{CF3B2277-E429-407E-ABBC-F5BFCA0F6D34}" type="presParOf" srcId="{F3984169-6CB7-49FC-AA3D-1EAE249163E3}" destId="{E4D9E12C-659E-4725-8DD5-DF96181434B6}" srcOrd="0" destOrd="0" presId="urn:microsoft.com/office/officeart/2018/2/layout/IconVerticalSolidList"/>
    <dgm:cxn modelId="{47B6842D-EBF3-4A82-AC48-4C9E24C0E50B}" type="presParOf" srcId="{F3984169-6CB7-49FC-AA3D-1EAE249163E3}" destId="{3B10DC18-61DB-4642-8711-BD330FF8AA22}" srcOrd="1" destOrd="0" presId="urn:microsoft.com/office/officeart/2018/2/layout/IconVerticalSolidList"/>
    <dgm:cxn modelId="{3E982F9A-67D6-4CC0-96D2-86DDEF5D271F}" type="presParOf" srcId="{F3984169-6CB7-49FC-AA3D-1EAE249163E3}" destId="{C72C23B8-16AD-4D26-A2A3-5810D4979E1D}" srcOrd="2" destOrd="0" presId="urn:microsoft.com/office/officeart/2018/2/layout/IconVerticalSolidList"/>
    <dgm:cxn modelId="{D8FFE3A0-E726-49B1-BE6C-C1C7FB4FF569}" type="presParOf" srcId="{F3984169-6CB7-49FC-AA3D-1EAE249163E3}" destId="{DA0391E5-94CF-437A-A0AE-27586FB661D1}" srcOrd="3" destOrd="0" presId="urn:microsoft.com/office/officeart/2018/2/layout/IconVerticalSolidList"/>
    <dgm:cxn modelId="{A19EAB60-9F8A-4419-AD83-826FC2A131A9}" type="presParOf" srcId="{F455C60A-74D1-43B7-8BE2-B4D76651BC56}" destId="{2C354345-EB24-4359-8F3D-3C09373C4FE6}" srcOrd="3" destOrd="0" presId="urn:microsoft.com/office/officeart/2018/2/layout/IconVerticalSolidList"/>
    <dgm:cxn modelId="{C5E2F3DE-B341-4A59-8642-8AF0C27473C2}" type="presParOf" srcId="{F455C60A-74D1-43B7-8BE2-B4D76651BC56}" destId="{9B0F0FAD-A91C-403C-B012-854112B05CF4}" srcOrd="4" destOrd="0" presId="urn:microsoft.com/office/officeart/2018/2/layout/IconVerticalSolidList"/>
    <dgm:cxn modelId="{FBAA7204-579C-411D-A737-E98E2DB293AA}" type="presParOf" srcId="{9B0F0FAD-A91C-403C-B012-854112B05CF4}" destId="{48F76724-5750-4D94-85EA-597F4FD480B4}" srcOrd="0" destOrd="0" presId="urn:microsoft.com/office/officeart/2018/2/layout/IconVerticalSolidList"/>
    <dgm:cxn modelId="{EBE8E33C-0145-4B73-A08F-36A5FEDA37CE}" type="presParOf" srcId="{9B0F0FAD-A91C-403C-B012-854112B05CF4}" destId="{9AFBC528-CCE7-4482-ABF4-FAD794079BD3}" srcOrd="1" destOrd="0" presId="urn:microsoft.com/office/officeart/2018/2/layout/IconVerticalSolidList"/>
    <dgm:cxn modelId="{5354F28F-7D19-478B-84AE-6CBF7F8C992D}" type="presParOf" srcId="{9B0F0FAD-A91C-403C-B012-854112B05CF4}" destId="{E98A5B6B-C84F-40F3-B5ED-7BA24DBCCCFB}" srcOrd="2" destOrd="0" presId="urn:microsoft.com/office/officeart/2018/2/layout/IconVerticalSolidList"/>
    <dgm:cxn modelId="{84BA0512-E60A-4729-9F72-EE32A0B3998B}" type="presParOf" srcId="{9B0F0FAD-A91C-403C-B012-854112B05CF4}" destId="{5A9EB370-C089-4A93-9281-15E7A5E37359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00FC06B6-8D2B-4932-A826-3B63B255E94B}" type="doc">
      <dgm:prSet loTypeId="urn:microsoft.com/office/officeart/2005/8/layout/matrix3" loCatId="matrix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44747EE0-4EDD-4D7D-B8CA-EE5E463649E0}">
      <dgm:prSet/>
      <dgm:spPr/>
      <dgm:t>
        <a:bodyPr/>
        <a:lstStyle/>
        <a:p>
          <a:r>
            <a:rPr lang="en-US"/>
            <a:t>Dev/staging may run outdated software</a:t>
          </a:r>
        </a:p>
      </dgm:t>
    </dgm:pt>
    <dgm:pt modelId="{55D56167-5306-4A03-9071-1D853A9E8CD6}" type="parTrans" cxnId="{90C3472B-E067-4524-880B-93F1F3D24786}">
      <dgm:prSet/>
      <dgm:spPr/>
      <dgm:t>
        <a:bodyPr/>
        <a:lstStyle/>
        <a:p>
          <a:endParaRPr lang="en-US"/>
        </a:p>
      </dgm:t>
    </dgm:pt>
    <dgm:pt modelId="{3D808C04-FC7A-4C2C-9622-F2680D1BBC9A}" type="sibTrans" cxnId="{90C3472B-E067-4524-880B-93F1F3D24786}">
      <dgm:prSet/>
      <dgm:spPr/>
      <dgm:t>
        <a:bodyPr/>
        <a:lstStyle/>
        <a:p>
          <a:endParaRPr lang="en-US"/>
        </a:p>
      </dgm:t>
    </dgm:pt>
    <dgm:pt modelId="{CE52F7FF-13AB-4B04-A821-49B5C7385289}">
      <dgm:prSet/>
      <dgm:spPr/>
      <dgm:t>
        <a:bodyPr/>
        <a:lstStyle/>
        <a:p>
          <a:r>
            <a:rPr lang="en-US"/>
            <a:t>VPN/test nodes vulnerable to brute-force</a:t>
          </a:r>
        </a:p>
      </dgm:t>
    </dgm:pt>
    <dgm:pt modelId="{44243726-E88F-4AB4-BA7C-274042347701}" type="parTrans" cxnId="{EB204DDD-FC78-4D66-97C2-3E5CCB8E0635}">
      <dgm:prSet/>
      <dgm:spPr/>
      <dgm:t>
        <a:bodyPr/>
        <a:lstStyle/>
        <a:p>
          <a:endParaRPr lang="en-US"/>
        </a:p>
      </dgm:t>
    </dgm:pt>
    <dgm:pt modelId="{C7D94314-5291-4611-A2DF-64437B668622}" type="sibTrans" cxnId="{EB204DDD-FC78-4D66-97C2-3E5CCB8E0635}">
      <dgm:prSet/>
      <dgm:spPr/>
      <dgm:t>
        <a:bodyPr/>
        <a:lstStyle/>
        <a:p>
          <a:endParaRPr lang="en-US"/>
        </a:p>
      </dgm:t>
    </dgm:pt>
    <dgm:pt modelId="{EA36355F-58C7-4223-ABDB-7E68B47D2B83}">
      <dgm:prSet/>
      <dgm:spPr/>
      <dgm:t>
        <a:bodyPr/>
        <a:lstStyle/>
        <a:p>
          <a:r>
            <a:rPr lang="en-US"/>
            <a:t>MX/upload endpoints → phishing/malware risk</a:t>
          </a:r>
        </a:p>
      </dgm:t>
    </dgm:pt>
    <dgm:pt modelId="{366BCE21-8F76-4027-8AFA-4A61308C7EFD}" type="parTrans" cxnId="{6645D411-96AE-4359-9803-8939787856BE}">
      <dgm:prSet/>
      <dgm:spPr/>
      <dgm:t>
        <a:bodyPr/>
        <a:lstStyle/>
        <a:p>
          <a:endParaRPr lang="en-US"/>
        </a:p>
      </dgm:t>
    </dgm:pt>
    <dgm:pt modelId="{96B9B054-E18E-453E-AFB2-4AA63463D629}" type="sibTrans" cxnId="{6645D411-96AE-4359-9803-8939787856BE}">
      <dgm:prSet/>
      <dgm:spPr/>
      <dgm:t>
        <a:bodyPr/>
        <a:lstStyle/>
        <a:p>
          <a:endParaRPr lang="en-US"/>
        </a:p>
      </dgm:t>
    </dgm:pt>
    <dgm:pt modelId="{20B2109D-1A9F-465D-9989-349D47345B20}">
      <dgm:prSet/>
      <dgm:spPr/>
      <dgm:t>
        <a:bodyPr/>
        <a:lstStyle/>
        <a:p>
          <a:r>
            <a:rPr lang="en-US"/>
            <a:t>Possible subdomain takeover</a:t>
          </a:r>
        </a:p>
      </dgm:t>
    </dgm:pt>
    <dgm:pt modelId="{AEBFDCF5-BE38-4818-9420-DFB4E19A6309}" type="parTrans" cxnId="{37FAF226-03E5-4407-8247-DB51582FC77D}">
      <dgm:prSet/>
      <dgm:spPr/>
      <dgm:t>
        <a:bodyPr/>
        <a:lstStyle/>
        <a:p>
          <a:endParaRPr lang="en-US"/>
        </a:p>
      </dgm:t>
    </dgm:pt>
    <dgm:pt modelId="{EA6B85FA-E698-4709-BB94-9A737D51D880}" type="sibTrans" cxnId="{37FAF226-03E5-4407-8247-DB51582FC77D}">
      <dgm:prSet/>
      <dgm:spPr/>
      <dgm:t>
        <a:bodyPr/>
        <a:lstStyle/>
        <a:p>
          <a:endParaRPr lang="en-US"/>
        </a:p>
      </dgm:t>
    </dgm:pt>
    <dgm:pt modelId="{C4937B17-064F-4260-9302-D6C430210761}" type="pres">
      <dgm:prSet presAssocID="{00FC06B6-8D2B-4932-A826-3B63B255E94B}" presName="matrix" presStyleCnt="0">
        <dgm:presLayoutVars>
          <dgm:chMax val="1"/>
          <dgm:dir/>
          <dgm:resizeHandles val="exact"/>
        </dgm:presLayoutVars>
      </dgm:prSet>
      <dgm:spPr/>
    </dgm:pt>
    <dgm:pt modelId="{85AD5BA8-07AA-4DB7-9010-6D1256F361AA}" type="pres">
      <dgm:prSet presAssocID="{00FC06B6-8D2B-4932-A826-3B63B255E94B}" presName="diamond" presStyleLbl="bgShp" presStyleIdx="0" presStyleCnt="1"/>
      <dgm:spPr/>
    </dgm:pt>
    <dgm:pt modelId="{C716900C-CE35-47EE-AB10-FA44FB462A75}" type="pres">
      <dgm:prSet presAssocID="{00FC06B6-8D2B-4932-A826-3B63B255E94B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DB62272F-CFC4-4C69-8390-E4217C795F8B}" type="pres">
      <dgm:prSet presAssocID="{00FC06B6-8D2B-4932-A826-3B63B255E94B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4EEB86E2-42F8-410E-9A4C-4DCBBDABF0D0}" type="pres">
      <dgm:prSet presAssocID="{00FC06B6-8D2B-4932-A826-3B63B255E94B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B836E9EC-3988-48A2-BD3B-26EA6D342241}" type="pres">
      <dgm:prSet presAssocID="{00FC06B6-8D2B-4932-A826-3B63B255E94B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EE442609-24A5-408D-8972-154221EDEFDE}" type="presOf" srcId="{44747EE0-4EDD-4D7D-B8CA-EE5E463649E0}" destId="{C716900C-CE35-47EE-AB10-FA44FB462A75}" srcOrd="0" destOrd="0" presId="urn:microsoft.com/office/officeart/2005/8/layout/matrix3"/>
    <dgm:cxn modelId="{6645D411-96AE-4359-9803-8939787856BE}" srcId="{00FC06B6-8D2B-4932-A826-3B63B255E94B}" destId="{EA36355F-58C7-4223-ABDB-7E68B47D2B83}" srcOrd="2" destOrd="0" parTransId="{366BCE21-8F76-4027-8AFA-4A61308C7EFD}" sibTransId="{96B9B054-E18E-453E-AFB2-4AA63463D629}"/>
    <dgm:cxn modelId="{37FAF226-03E5-4407-8247-DB51582FC77D}" srcId="{00FC06B6-8D2B-4932-A826-3B63B255E94B}" destId="{20B2109D-1A9F-465D-9989-349D47345B20}" srcOrd="3" destOrd="0" parTransId="{AEBFDCF5-BE38-4818-9420-DFB4E19A6309}" sibTransId="{EA6B85FA-E698-4709-BB94-9A737D51D880}"/>
    <dgm:cxn modelId="{90C3472B-E067-4524-880B-93F1F3D24786}" srcId="{00FC06B6-8D2B-4932-A826-3B63B255E94B}" destId="{44747EE0-4EDD-4D7D-B8CA-EE5E463649E0}" srcOrd="0" destOrd="0" parTransId="{55D56167-5306-4A03-9071-1D853A9E8CD6}" sibTransId="{3D808C04-FC7A-4C2C-9622-F2680D1BBC9A}"/>
    <dgm:cxn modelId="{3721995F-05FA-4C56-918F-BE0CF7BEF726}" type="presOf" srcId="{CE52F7FF-13AB-4B04-A821-49B5C7385289}" destId="{DB62272F-CFC4-4C69-8390-E4217C795F8B}" srcOrd="0" destOrd="0" presId="urn:microsoft.com/office/officeart/2005/8/layout/matrix3"/>
    <dgm:cxn modelId="{62C6CF48-E941-4F3D-B0D3-3883656CF5EB}" type="presOf" srcId="{EA36355F-58C7-4223-ABDB-7E68B47D2B83}" destId="{4EEB86E2-42F8-410E-9A4C-4DCBBDABF0D0}" srcOrd="0" destOrd="0" presId="urn:microsoft.com/office/officeart/2005/8/layout/matrix3"/>
    <dgm:cxn modelId="{6456A8C9-5C62-4354-BAB5-033CA025FB25}" type="presOf" srcId="{20B2109D-1A9F-465D-9989-349D47345B20}" destId="{B836E9EC-3988-48A2-BD3B-26EA6D342241}" srcOrd="0" destOrd="0" presId="urn:microsoft.com/office/officeart/2005/8/layout/matrix3"/>
    <dgm:cxn modelId="{EB204DDD-FC78-4D66-97C2-3E5CCB8E0635}" srcId="{00FC06B6-8D2B-4932-A826-3B63B255E94B}" destId="{CE52F7FF-13AB-4B04-A821-49B5C7385289}" srcOrd="1" destOrd="0" parTransId="{44243726-E88F-4AB4-BA7C-274042347701}" sibTransId="{C7D94314-5291-4611-A2DF-64437B668622}"/>
    <dgm:cxn modelId="{5EA1E6DE-9B79-430B-B17E-908E277A0E2B}" type="presOf" srcId="{00FC06B6-8D2B-4932-A826-3B63B255E94B}" destId="{C4937B17-064F-4260-9302-D6C430210761}" srcOrd="0" destOrd="0" presId="urn:microsoft.com/office/officeart/2005/8/layout/matrix3"/>
    <dgm:cxn modelId="{917627C6-BC33-4AEB-B57E-803DE6431B6E}" type="presParOf" srcId="{C4937B17-064F-4260-9302-D6C430210761}" destId="{85AD5BA8-07AA-4DB7-9010-6D1256F361AA}" srcOrd="0" destOrd="0" presId="urn:microsoft.com/office/officeart/2005/8/layout/matrix3"/>
    <dgm:cxn modelId="{E1228704-ADD0-40DA-AF69-35632236EC8D}" type="presParOf" srcId="{C4937B17-064F-4260-9302-D6C430210761}" destId="{C716900C-CE35-47EE-AB10-FA44FB462A75}" srcOrd="1" destOrd="0" presId="urn:microsoft.com/office/officeart/2005/8/layout/matrix3"/>
    <dgm:cxn modelId="{CA97A92F-4107-45F8-B6EB-6B637A2A5D62}" type="presParOf" srcId="{C4937B17-064F-4260-9302-D6C430210761}" destId="{DB62272F-CFC4-4C69-8390-E4217C795F8B}" srcOrd="2" destOrd="0" presId="urn:microsoft.com/office/officeart/2005/8/layout/matrix3"/>
    <dgm:cxn modelId="{870FC9CD-508A-4846-AD36-231154E9BCBB}" type="presParOf" srcId="{C4937B17-064F-4260-9302-D6C430210761}" destId="{4EEB86E2-42F8-410E-9A4C-4DCBBDABF0D0}" srcOrd="3" destOrd="0" presId="urn:microsoft.com/office/officeart/2005/8/layout/matrix3"/>
    <dgm:cxn modelId="{87AE51A3-ADAF-49E9-B46D-BE58EF00B818}" type="presParOf" srcId="{C4937B17-064F-4260-9302-D6C430210761}" destId="{B836E9EC-3988-48A2-BD3B-26EA6D342241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94971D0C-3240-4974-BD44-67BF2DFE25ED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1D9919D-DC34-4808-99E9-D5DCC345BB8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Open Ports: 80 (HTTP), 443 (HTTPS)</a:t>
          </a:r>
        </a:p>
      </dgm:t>
    </dgm:pt>
    <dgm:pt modelId="{72A7DC88-F95D-4A05-97F9-E5D2CDFE241A}" type="parTrans" cxnId="{8D68BB5B-8907-4E9D-907D-4A755B7FF6A8}">
      <dgm:prSet/>
      <dgm:spPr/>
      <dgm:t>
        <a:bodyPr/>
        <a:lstStyle/>
        <a:p>
          <a:endParaRPr lang="en-US"/>
        </a:p>
      </dgm:t>
    </dgm:pt>
    <dgm:pt modelId="{F524585B-F8E4-46B8-AD40-76D32D3AA977}" type="sibTrans" cxnId="{8D68BB5B-8907-4E9D-907D-4A755B7FF6A8}">
      <dgm:prSet/>
      <dgm:spPr/>
      <dgm:t>
        <a:bodyPr/>
        <a:lstStyle/>
        <a:p>
          <a:endParaRPr lang="en-US"/>
        </a:p>
      </dgm:t>
    </dgm:pt>
    <dgm:pt modelId="{E7F48567-0180-4F4F-9902-F86BE12A15B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Ping: Host alive, ~251ms latency</a:t>
          </a:r>
        </a:p>
      </dgm:t>
    </dgm:pt>
    <dgm:pt modelId="{4A168FC2-5F1C-4FA7-8A40-B189576DB47D}" type="parTrans" cxnId="{E50A6C71-8E16-4137-876A-0A447D701D15}">
      <dgm:prSet/>
      <dgm:spPr/>
      <dgm:t>
        <a:bodyPr/>
        <a:lstStyle/>
        <a:p>
          <a:endParaRPr lang="en-US"/>
        </a:p>
      </dgm:t>
    </dgm:pt>
    <dgm:pt modelId="{D6095BBA-DA34-421E-8930-0F3B297D7017}" type="sibTrans" cxnId="{E50A6C71-8E16-4137-876A-0A447D701D15}">
      <dgm:prSet/>
      <dgm:spPr/>
      <dgm:t>
        <a:bodyPr/>
        <a:lstStyle/>
        <a:p>
          <a:endParaRPr lang="en-US"/>
        </a:p>
      </dgm:t>
    </dgm:pt>
    <dgm:pt modelId="{EB967DFF-221C-44A3-A5D4-2A920A285F5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Firewall: Other ports filtered</a:t>
          </a:r>
        </a:p>
      </dgm:t>
    </dgm:pt>
    <dgm:pt modelId="{5A79E009-DC4A-4DF4-8A67-D0D58CD01197}" type="parTrans" cxnId="{D99F36CC-9658-4BA0-B4BD-D281C5BC47C3}">
      <dgm:prSet/>
      <dgm:spPr/>
      <dgm:t>
        <a:bodyPr/>
        <a:lstStyle/>
        <a:p>
          <a:endParaRPr lang="en-US"/>
        </a:p>
      </dgm:t>
    </dgm:pt>
    <dgm:pt modelId="{98DDB523-9391-4191-BD5E-53B744F85EA7}" type="sibTrans" cxnId="{D99F36CC-9658-4BA0-B4BD-D281C5BC47C3}">
      <dgm:prSet/>
      <dgm:spPr/>
      <dgm:t>
        <a:bodyPr/>
        <a:lstStyle/>
        <a:p>
          <a:endParaRPr lang="en-US"/>
        </a:p>
      </dgm:t>
    </dgm:pt>
    <dgm:pt modelId="{147C73F8-9875-4425-9D0F-32FA92D38889}" type="pres">
      <dgm:prSet presAssocID="{94971D0C-3240-4974-BD44-67BF2DFE25ED}" presName="root" presStyleCnt="0">
        <dgm:presLayoutVars>
          <dgm:dir/>
          <dgm:resizeHandles val="exact"/>
        </dgm:presLayoutVars>
      </dgm:prSet>
      <dgm:spPr/>
    </dgm:pt>
    <dgm:pt modelId="{6FA3CD59-0224-4DCC-A346-9FC6E47B488D}" type="pres">
      <dgm:prSet presAssocID="{31D9919D-DC34-4808-99E9-D5DCC345BB86}" presName="compNode" presStyleCnt="0"/>
      <dgm:spPr/>
    </dgm:pt>
    <dgm:pt modelId="{1FA7FEAF-30ED-4708-A384-703A46665894}" type="pres">
      <dgm:prSet presAssocID="{31D9919D-DC34-4808-99E9-D5DCC345BB86}" presName="bgRect" presStyleLbl="bgShp" presStyleIdx="0" presStyleCnt="3"/>
      <dgm:spPr/>
    </dgm:pt>
    <dgm:pt modelId="{A5855177-58E0-4BB6-85D8-D3A4C961C7E5}" type="pres">
      <dgm:prSet presAssocID="{31D9919D-DC34-4808-99E9-D5DCC345BB86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BCB7B21E-36CE-4326-BB71-78339B499602}" type="pres">
      <dgm:prSet presAssocID="{31D9919D-DC34-4808-99E9-D5DCC345BB86}" presName="spaceRect" presStyleCnt="0"/>
      <dgm:spPr/>
    </dgm:pt>
    <dgm:pt modelId="{E3B17361-7AF7-49CE-9FC4-06B3A40D4934}" type="pres">
      <dgm:prSet presAssocID="{31D9919D-DC34-4808-99E9-D5DCC345BB86}" presName="parTx" presStyleLbl="revTx" presStyleIdx="0" presStyleCnt="3">
        <dgm:presLayoutVars>
          <dgm:chMax val="0"/>
          <dgm:chPref val="0"/>
        </dgm:presLayoutVars>
      </dgm:prSet>
      <dgm:spPr/>
    </dgm:pt>
    <dgm:pt modelId="{90FBA67C-C43D-4BC1-B8AA-56D336ACBAE0}" type="pres">
      <dgm:prSet presAssocID="{F524585B-F8E4-46B8-AD40-76D32D3AA977}" presName="sibTrans" presStyleCnt="0"/>
      <dgm:spPr/>
    </dgm:pt>
    <dgm:pt modelId="{F324490E-7819-4C9A-A739-CEE6FCAC038D}" type="pres">
      <dgm:prSet presAssocID="{E7F48567-0180-4F4F-9902-F86BE12A15B9}" presName="compNode" presStyleCnt="0"/>
      <dgm:spPr/>
    </dgm:pt>
    <dgm:pt modelId="{031B13B9-D20B-4518-A6D0-D8C0FDAA28D7}" type="pres">
      <dgm:prSet presAssocID="{E7F48567-0180-4F4F-9902-F86BE12A15B9}" presName="bgRect" presStyleLbl="bgShp" presStyleIdx="1" presStyleCnt="3"/>
      <dgm:spPr/>
    </dgm:pt>
    <dgm:pt modelId="{2B3B36E9-85FD-410F-90F3-94DC2225B50A}" type="pres">
      <dgm:prSet presAssocID="{E7F48567-0180-4F4F-9902-F86BE12A15B9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able tennis"/>
        </a:ext>
      </dgm:extLst>
    </dgm:pt>
    <dgm:pt modelId="{E9B38042-F3FC-4DFB-A30D-4554BC4F2C1C}" type="pres">
      <dgm:prSet presAssocID="{E7F48567-0180-4F4F-9902-F86BE12A15B9}" presName="spaceRect" presStyleCnt="0"/>
      <dgm:spPr/>
    </dgm:pt>
    <dgm:pt modelId="{F7C5D8E2-15AC-4987-8CE8-ADB85AB9BBC7}" type="pres">
      <dgm:prSet presAssocID="{E7F48567-0180-4F4F-9902-F86BE12A15B9}" presName="parTx" presStyleLbl="revTx" presStyleIdx="1" presStyleCnt="3">
        <dgm:presLayoutVars>
          <dgm:chMax val="0"/>
          <dgm:chPref val="0"/>
        </dgm:presLayoutVars>
      </dgm:prSet>
      <dgm:spPr/>
    </dgm:pt>
    <dgm:pt modelId="{62855116-8A9A-40CC-9749-DA2EFE56B49B}" type="pres">
      <dgm:prSet presAssocID="{D6095BBA-DA34-421E-8930-0F3B297D7017}" presName="sibTrans" presStyleCnt="0"/>
      <dgm:spPr/>
    </dgm:pt>
    <dgm:pt modelId="{17741704-DB06-4A63-9035-4E35751F542F}" type="pres">
      <dgm:prSet presAssocID="{EB967DFF-221C-44A3-A5D4-2A920A285F5D}" presName="compNode" presStyleCnt="0"/>
      <dgm:spPr/>
    </dgm:pt>
    <dgm:pt modelId="{63F6A95A-821A-41F3-BC7C-850F5DC8D6AF}" type="pres">
      <dgm:prSet presAssocID="{EB967DFF-221C-44A3-A5D4-2A920A285F5D}" presName="bgRect" presStyleLbl="bgShp" presStyleIdx="2" presStyleCnt="3"/>
      <dgm:spPr/>
    </dgm:pt>
    <dgm:pt modelId="{8E1D49B5-74D2-4B59-B5D9-20F3563B2C51}" type="pres">
      <dgm:prSet presAssocID="{EB967DFF-221C-44A3-A5D4-2A920A285F5D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isconnected"/>
        </a:ext>
      </dgm:extLst>
    </dgm:pt>
    <dgm:pt modelId="{DCFCA39D-EF1A-47CF-8CDB-B983DBAC9B13}" type="pres">
      <dgm:prSet presAssocID="{EB967DFF-221C-44A3-A5D4-2A920A285F5D}" presName="spaceRect" presStyleCnt="0"/>
      <dgm:spPr/>
    </dgm:pt>
    <dgm:pt modelId="{B0574153-D05B-41BA-B800-6BF8F0526019}" type="pres">
      <dgm:prSet presAssocID="{EB967DFF-221C-44A3-A5D4-2A920A285F5D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8D68BB5B-8907-4E9D-907D-4A755B7FF6A8}" srcId="{94971D0C-3240-4974-BD44-67BF2DFE25ED}" destId="{31D9919D-DC34-4808-99E9-D5DCC345BB86}" srcOrd="0" destOrd="0" parTransId="{72A7DC88-F95D-4A05-97F9-E5D2CDFE241A}" sibTransId="{F524585B-F8E4-46B8-AD40-76D32D3AA977}"/>
    <dgm:cxn modelId="{DC41574A-AD19-41CE-831D-EADCC2BA9A92}" type="presOf" srcId="{EB967DFF-221C-44A3-A5D4-2A920A285F5D}" destId="{B0574153-D05B-41BA-B800-6BF8F0526019}" srcOrd="0" destOrd="0" presId="urn:microsoft.com/office/officeart/2018/2/layout/IconVerticalSolidList"/>
    <dgm:cxn modelId="{E50A6C71-8E16-4137-876A-0A447D701D15}" srcId="{94971D0C-3240-4974-BD44-67BF2DFE25ED}" destId="{E7F48567-0180-4F4F-9902-F86BE12A15B9}" srcOrd="1" destOrd="0" parTransId="{4A168FC2-5F1C-4FA7-8A40-B189576DB47D}" sibTransId="{D6095BBA-DA34-421E-8930-0F3B297D7017}"/>
    <dgm:cxn modelId="{40E94D87-346D-4093-8447-0588D3C868E8}" type="presOf" srcId="{31D9919D-DC34-4808-99E9-D5DCC345BB86}" destId="{E3B17361-7AF7-49CE-9FC4-06B3A40D4934}" srcOrd="0" destOrd="0" presId="urn:microsoft.com/office/officeart/2018/2/layout/IconVerticalSolidList"/>
    <dgm:cxn modelId="{04ABE4AD-2FBA-4E77-99B1-45C181F26E92}" type="presOf" srcId="{E7F48567-0180-4F4F-9902-F86BE12A15B9}" destId="{F7C5D8E2-15AC-4987-8CE8-ADB85AB9BBC7}" srcOrd="0" destOrd="0" presId="urn:microsoft.com/office/officeart/2018/2/layout/IconVerticalSolidList"/>
    <dgm:cxn modelId="{D99F36CC-9658-4BA0-B4BD-D281C5BC47C3}" srcId="{94971D0C-3240-4974-BD44-67BF2DFE25ED}" destId="{EB967DFF-221C-44A3-A5D4-2A920A285F5D}" srcOrd="2" destOrd="0" parTransId="{5A79E009-DC4A-4DF4-8A67-D0D58CD01197}" sibTransId="{98DDB523-9391-4191-BD5E-53B744F85EA7}"/>
    <dgm:cxn modelId="{532651F6-CA19-4685-9C8E-1E953AC73159}" type="presOf" srcId="{94971D0C-3240-4974-BD44-67BF2DFE25ED}" destId="{147C73F8-9875-4425-9D0F-32FA92D38889}" srcOrd="0" destOrd="0" presId="urn:microsoft.com/office/officeart/2018/2/layout/IconVerticalSolidList"/>
    <dgm:cxn modelId="{9F65E8BB-43BB-4450-AA85-A55990917898}" type="presParOf" srcId="{147C73F8-9875-4425-9D0F-32FA92D38889}" destId="{6FA3CD59-0224-4DCC-A346-9FC6E47B488D}" srcOrd="0" destOrd="0" presId="urn:microsoft.com/office/officeart/2018/2/layout/IconVerticalSolidList"/>
    <dgm:cxn modelId="{F3B6EE92-8873-4C2E-839D-CD660DCA0F84}" type="presParOf" srcId="{6FA3CD59-0224-4DCC-A346-9FC6E47B488D}" destId="{1FA7FEAF-30ED-4708-A384-703A46665894}" srcOrd="0" destOrd="0" presId="urn:microsoft.com/office/officeart/2018/2/layout/IconVerticalSolidList"/>
    <dgm:cxn modelId="{D25401FF-A1FB-41E5-815B-70D8B465AD63}" type="presParOf" srcId="{6FA3CD59-0224-4DCC-A346-9FC6E47B488D}" destId="{A5855177-58E0-4BB6-85D8-D3A4C961C7E5}" srcOrd="1" destOrd="0" presId="urn:microsoft.com/office/officeart/2018/2/layout/IconVerticalSolidList"/>
    <dgm:cxn modelId="{182D9F21-2883-42D3-939A-82E71C753E94}" type="presParOf" srcId="{6FA3CD59-0224-4DCC-A346-9FC6E47B488D}" destId="{BCB7B21E-36CE-4326-BB71-78339B499602}" srcOrd="2" destOrd="0" presId="urn:microsoft.com/office/officeart/2018/2/layout/IconVerticalSolidList"/>
    <dgm:cxn modelId="{F1B076A9-208A-42DC-A873-B88B740A06DC}" type="presParOf" srcId="{6FA3CD59-0224-4DCC-A346-9FC6E47B488D}" destId="{E3B17361-7AF7-49CE-9FC4-06B3A40D4934}" srcOrd="3" destOrd="0" presId="urn:microsoft.com/office/officeart/2018/2/layout/IconVerticalSolidList"/>
    <dgm:cxn modelId="{41FD665D-5559-48C4-8ED2-75ED9D0C2D0B}" type="presParOf" srcId="{147C73F8-9875-4425-9D0F-32FA92D38889}" destId="{90FBA67C-C43D-4BC1-B8AA-56D336ACBAE0}" srcOrd="1" destOrd="0" presId="urn:microsoft.com/office/officeart/2018/2/layout/IconVerticalSolidList"/>
    <dgm:cxn modelId="{73A06B6E-2236-497D-BB56-6A3DED304CBD}" type="presParOf" srcId="{147C73F8-9875-4425-9D0F-32FA92D38889}" destId="{F324490E-7819-4C9A-A739-CEE6FCAC038D}" srcOrd="2" destOrd="0" presId="urn:microsoft.com/office/officeart/2018/2/layout/IconVerticalSolidList"/>
    <dgm:cxn modelId="{995F803B-BA9F-4B71-B96C-F3379C25D41A}" type="presParOf" srcId="{F324490E-7819-4C9A-A739-CEE6FCAC038D}" destId="{031B13B9-D20B-4518-A6D0-D8C0FDAA28D7}" srcOrd="0" destOrd="0" presId="urn:microsoft.com/office/officeart/2018/2/layout/IconVerticalSolidList"/>
    <dgm:cxn modelId="{5CB5215E-AABA-4FF1-B717-2B95CDDDF3D1}" type="presParOf" srcId="{F324490E-7819-4C9A-A739-CEE6FCAC038D}" destId="{2B3B36E9-85FD-410F-90F3-94DC2225B50A}" srcOrd="1" destOrd="0" presId="urn:microsoft.com/office/officeart/2018/2/layout/IconVerticalSolidList"/>
    <dgm:cxn modelId="{72019D8E-EB05-424A-844E-C0EBB4CF0B6F}" type="presParOf" srcId="{F324490E-7819-4C9A-A739-CEE6FCAC038D}" destId="{E9B38042-F3FC-4DFB-A30D-4554BC4F2C1C}" srcOrd="2" destOrd="0" presId="urn:microsoft.com/office/officeart/2018/2/layout/IconVerticalSolidList"/>
    <dgm:cxn modelId="{D825AE42-40E6-4494-A9B4-1C271259FE4F}" type="presParOf" srcId="{F324490E-7819-4C9A-A739-CEE6FCAC038D}" destId="{F7C5D8E2-15AC-4987-8CE8-ADB85AB9BBC7}" srcOrd="3" destOrd="0" presId="urn:microsoft.com/office/officeart/2018/2/layout/IconVerticalSolidList"/>
    <dgm:cxn modelId="{6291CAF8-52AD-499B-AE22-7FDB02B98D4E}" type="presParOf" srcId="{147C73F8-9875-4425-9D0F-32FA92D38889}" destId="{62855116-8A9A-40CC-9749-DA2EFE56B49B}" srcOrd="3" destOrd="0" presId="urn:microsoft.com/office/officeart/2018/2/layout/IconVerticalSolidList"/>
    <dgm:cxn modelId="{FE940F7A-BC36-4B3D-9F5D-09666AC2854F}" type="presParOf" srcId="{147C73F8-9875-4425-9D0F-32FA92D38889}" destId="{17741704-DB06-4A63-9035-4E35751F542F}" srcOrd="4" destOrd="0" presId="urn:microsoft.com/office/officeart/2018/2/layout/IconVerticalSolidList"/>
    <dgm:cxn modelId="{7DF4A97B-6B6B-418E-8601-4D85CD74F523}" type="presParOf" srcId="{17741704-DB06-4A63-9035-4E35751F542F}" destId="{63F6A95A-821A-41F3-BC7C-850F5DC8D6AF}" srcOrd="0" destOrd="0" presId="urn:microsoft.com/office/officeart/2018/2/layout/IconVerticalSolidList"/>
    <dgm:cxn modelId="{CD3D92DE-A33B-48A6-9D94-0AB31594B72D}" type="presParOf" srcId="{17741704-DB06-4A63-9035-4E35751F542F}" destId="{8E1D49B5-74D2-4B59-B5D9-20F3563B2C51}" srcOrd="1" destOrd="0" presId="urn:microsoft.com/office/officeart/2018/2/layout/IconVerticalSolidList"/>
    <dgm:cxn modelId="{468524C3-F1F9-4165-96C0-5566FE09F99E}" type="presParOf" srcId="{17741704-DB06-4A63-9035-4E35751F542F}" destId="{DCFCA39D-EF1A-47CF-8CDB-B983DBAC9B13}" srcOrd="2" destOrd="0" presId="urn:microsoft.com/office/officeart/2018/2/layout/IconVerticalSolidList"/>
    <dgm:cxn modelId="{09C8F805-0951-4B6D-B809-0B816ABB62D7}" type="presParOf" srcId="{17741704-DB06-4A63-9035-4E35751F542F}" destId="{B0574153-D05B-41BA-B800-6BF8F0526019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6A78B1-C931-424E-8EF3-FE622FA8AA1A}">
      <dsp:nvSpPr>
        <dsp:cNvPr id="0" name=""/>
        <dsp:cNvSpPr/>
      </dsp:nvSpPr>
      <dsp:spPr>
        <a:xfrm>
          <a:off x="0" y="3535"/>
          <a:ext cx="8229600" cy="75314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17D6C47-4C83-49F7-8256-9D281979F150}">
      <dsp:nvSpPr>
        <dsp:cNvPr id="0" name=""/>
        <dsp:cNvSpPr/>
      </dsp:nvSpPr>
      <dsp:spPr>
        <a:xfrm>
          <a:off x="227827" y="172994"/>
          <a:ext cx="414231" cy="41423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56B7FF-7098-4CA9-B53E-E480A3F652AE}">
      <dsp:nvSpPr>
        <dsp:cNvPr id="0" name=""/>
        <dsp:cNvSpPr/>
      </dsp:nvSpPr>
      <dsp:spPr>
        <a:xfrm>
          <a:off x="869886" y="3535"/>
          <a:ext cx="7359713" cy="7531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9708" tIns="79708" rIns="79708" bIns="79708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Passive Reconnaissance (OSINT, DNS, Cert transparency)</a:t>
          </a:r>
        </a:p>
      </dsp:txBody>
      <dsp:txXfrm>
        <a:off x="869886" y="3535"/>
        <a:ext cx="7359713" cy="753148"/>
      </dsp:txXfrm>
    </dsp:sp>
    <dsp:sp modelId="{3280F5FC-B003-41C1-8F65-F83BDCA87118}">
      <dsp:nvSpPr>
        <dsp:cNvPr id="0" name=""/>
        <dsp:cNvSpPr/>
      </dsp:nvSpPr>
      <dsp:spPr>
        <a:xfrm>
          <a:off x="0" y="944971"/>
          <a:ext cx="8229600" cy="75314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D8B751D-0254-4CCB-AE5C-4613E8112FD3}">
      <dsp:nvSpPr>
        <dsp:cNvPr id="0" name=""/>
        <dsp:cNvSpPr/>
      </dsp:nvSpPr>
      <dsp:spPr>
        <a:xfrm>
          <a:off x="227827" y="1114429"/>
          <a:ext cx="414231" cy="41423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4090D9-F9A7-4601-B0D2-0C716992A64A}">
      <dsp:nvSpPr>
        <dsp:cNvPr id="0" name=""/>
        <dsp:cNvSpPr/>
      </dsp:nvSpPr>
      <dsp:spPr>
        <a:xfrm>
          <a:off x="869886" y="944971"/>
          <a:ext cx="7359713" cy="7531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9708" tIns="79708" rIns="79708" bIns="79708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Active Discovery (nmap, masscan, httpx)</a:t>
          </a:r>
        </a:p>
      </dsp:txBody>
      <dsp:txXfrm>
        <a:off x="869886" y="944971"/>
        <a:ext cx="7359713" cy="753148"/>
      </dsp:txXfrm>
    </dsp:sp>
    <dsp:sp modelId="{BAFED661-5EE2-4E80-A174-6EFF6E503978}">
      <dsp:nvSpPr>
        <dsp:cNvPr id="0" name=""/>
        <dsp:cNvSpPr/>
      </dsp:nvSpPr>
      <dsp:spPr>
        <a:xfrm>
          <a:off x="0" y="1886407"/>
          <a:ext cx="8229600" cy="75314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2B87B1D-67C0-4F11-BB67-1AA91FEF6255}">
      <dsp:nvSpPr>
        <dsp:cNvPr id="0" name=""/>
        <dsp:cNvSpPr/>
      </dsp:nvSpPr>
      <dsp:spPr>
        <a:xfrm>
          <a:off x="227827" y="2055865"/>
          <a:ext cx="414231" cy="41423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E095F0B-61D3-4507-B071-795FA188AB43}">
      <dsp:nvSpPr>
        <dsp:cNvPr id="0" name=""/>
        <dsp:cNvSpPr/>
      </dsp:nvSpPr>
      <dsp:spPr>
        <a:xfrm>
          <a:off x="869886" y="1886407"/>
          <a:ext cx="7359713" cy="7531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9708" tIns="79708" rIns="79708" bIns="79708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Fingerprinting (WhatWeb, WAFW00F)</a:t>
          </a:r>
        </a:p>
      </dsp:txBody>
      <dsp:txXfrm>
        <a:off x="869886" y="1886407"/>
        <a:ext cx="7359713" cy="753148"/>
      </dsp:txXfrm>
    </dsp:sp>
    <dsp:sp modelId="{FFB1A70B-EE1C-44DC-B323-2A5BA6E5581E}">
      <dsp:nvSpPr>
        <dsp:cNvPr id="0" name=""/>
        <dsp:cNvSpPr/>
      </dsp:nvSpPr>
      <dsp:spPr>
        <a:xfrm>
          <a:off x="0" y="2827842"/>
          <a:ext cx="8229600" cy="75314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5A7A34F-AF21-4115-85D2-C85B4CFE9DB3}">
      <dsp:nvSpPr>
        <dsp:cNvPr id="0" name=""/>
        <dsp:cNvSpPr/>
      </dsp:nvSpPr>
      <dsp:spPr>
        <a:xfrm>
          <a:off x="227827" y="2997301"/>
          <a:ext cx="414231" cy="41423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BBE0F97-360F-4AC7-9655-F618B79EA8CC}">
      <dsp:nvSpPr>
        <dsp:cNvPr id="0" name=""/>
        <dsp:cNvSpPr/>
      </dsp:nvSpPr>
      <dsp:spPr>
        <a:xfrm>
          <a:off x="869886" y="2827842"/>
          <a:ext cx="7359713" cy="7531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9708" tIns="79708" rIns="79708" bIns="79708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Endpoint Discovery (Dirsearch, Gobuster, FFUF)</a:t>
          </a:r>
        </a:p>
      </dsp:txBody>
      <dsp:txXfrm>
        <a:off x="869886" y="2827842"/>
        <a:ext cx="7359713" cy="753148"/>
      </dsp:txXfrm>
    </dsp:sp>
    <dsp:sp modelId="{A6A4AFAC-AC5F-4677-AD9A-4419B5E65857}">
      <dsp:nvSpPr>
        <dsp:cNvPr id="0" name=""/>
        <dsp:cNvSpPr/>
      </dsp:nvSpPr>
      <dsp:spPr>
        <a:xfrm>
          <a:off x="0" y="3769278"/>
          <a:ext cx="8229600" cy="75314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F54CFF1-C8ED-4F9A-91D3-476C2214218D}">
      <dsp:nvSpPr>
        <dsp:cNvPr id="0" name=""/>
        <dsp:cNvSpPr/>
      </dsp:nvSpPr>
      <dsp:spPr>
        <a:xfrm>
          <a:off x="227827" y="3938736"/>
          <a:ext cx="414231" cy="414231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6B20A73-6873-4E70-80F7-D1C07294A748}">
      <dsp:nvSpPr>
        <dsp:cNvPr id="0" name=""/>
        <dsp:cNvSpPr/>
      </dsp:nvSpPr>
      <dsp:spPr>
        <a:xfrm>
          <a:off x="869886" y="3769278"/>
          <a:ext cx="7359713" cy="7531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9708" tIns="79708" rIns="79708" bIns="79708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Vulnerability Scanning (Nikto, Wapiti, Nuclei)</a:t>
          </a:r>
        </a:p>
      </dsp:txBody>
      <dsp:txXfrm>
        <a:off x="869886" y="3769278"/>
        <a:ext cx="7359713" cy="753148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055BFC-E5EA-46BB-A476-F6C5194D962E}">
      <dsp:nvSpPr>
        <dsp:cNvPr id="0" name=""/>
        <dsp:cNvSpPr/>
      </dsp:nvSpPr>
      <dsp:spPr>
        <a:xfrm>
          <a:off x="0" y="735468"/>
          <a:ext cx="8229600" cy="135778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E1AD3F8-D1E6-47F2-8345-E3BB9A85D979}">
      <dsp:nvSpPr>
        <dsp:cNvPr id="0" name=""/>
        <dsp:cNvSpPr/>
      </dsp:nvSpPr>
      <dsp:spPr>
        <a:xfrm>
          <a:off x="410731" y="1040971"/>
          <a:ext cx="746783" cy="74678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557F42-BCCF-4DA6-9781-9403D419631F}">
      <dsp:nvSpPr>
        <dsp:cNvPr id="0" name=""/>
        <dsp:cNvSpPr/>
      </dsp:nvSpPr>
      <dsp:spPr>
        <a:xfrm>
          <a:off x="1568246" y="735468"/>
          <a:ext cx="6661353" cy="13577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3699" tIns="143699" rIns="143699" bIns="143699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Risks: HTTP exposure, weak TLS, ICMP reconnaissance</a:t>
          </a:r>
        </a:p>
      </dsp:txBody>
      <dsp:txXfrm>
        <a:off x="1568246" y="735468"/>
        <a:ext cx="6661353" cy="1357788"/>
      </dsp:txXfrm>
    </dsp:sp>
    <dsp:sp modelId="{EBDDD894-2801-44D4-9805-9653D0B8D6BC}">
      <dsp:nvSpPr>
        <dsp:cNvPr id="0" name=""/>
        <dsp:cNvSpPr/>
      </dsp:nvSpPr>
      <dsp:spPr>
        <a:xfrm>
          <a:off x="0" y="2432705"/>
          <a:ext cx="8229600" cy="135778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B1D2E19-58F5-4E47-BB0F-36AB0CBA3173}">
      <dsp:nvSpPr>
        <dsp:cNvPr id="0" name=""/>
        <dsp:cNvSpPr/>
      </dsp:nvSpPr>
      <dsp:spPr>
        <a:xfrm>
          <a:off x="410731" y="2738207"/>
          <a:ext cx="746783" cy="74678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BB6ABF-8C05-436F-A637-23C6E5D7116C}">
      <dsp:nvSpPr>
        <dsp:cNvPr id="0" name=""/>
        <dsp:cNvSpPr/>
      </dsp:nvSpPr>
      <dsp:spPr>
        <a:xfrm>
          <a:off x="1568246" y="2432705"/>
          <a:ext cx="6661353" cy="13577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3699" tIns="143699" rIns="143699" bIns="143699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Fixes: Enforce HTTPS, TLS audit (strong ciphers only), consider ICMP blocking</a:t>
          </a:r>
        </a:p>
      </dsp:txBody>
      <dsp:txXfrm>
        <a:off x="1568246" y="2432705"/>
        <a:ext cx="6661353" cy="1357788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E02CE1-9329-429D-A21E-A82536D7A511}">
      <dsp:nvSpPr>
        <dsp:cNvPr id="0" name=""/>
        <dsp:cNvSpPr/>
      </dsp:nvSpPr>
      <dsp:spPr>
        <a:xfrm>
          <a:off x="0" y="75303"/>
          <a:ext cx="4726201" cy="184604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Missing headers: XFO, HSTS, XCTO</a:t>
          </a:r>
        </a:p>
      </dsp:txBody>
      <dsp:txXfrm>
        <a:off x="90116" y="165419"/>
        <a:ext cx="4545969" cy="1665808"/>
      </dsp:txXfrm>
    </dsp:sp>
    <dsp:sp modelId="{BFF518F5-12B7-487F-A2C1-C24BCB14CC82}">
      <dsp:nvSpPr>
        <dsp:cNvPr id="0" name=""/>
        <dsp:cNvSpPr/>
      </dsp:nvSpPr>
      <dsp:spPr>
        <a:xfrm>
          <a:off x="0" y="2016384"/>
          <a:ext cx="4726201" cy="1846040"/>
        </a:xfrm>
        <a:prstGeom prst="roundRect">
          <a:avLst/>
        </a:prstGeom>
        <a:solidFill>
          <a:schemeClr val="accent2">
            <a:hueOff val="2340759"/>
            <a:satOff val="-2919"/>
            <a:lumOff val="68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Cookies missing HttpOnly/Secure</a:t>
          </a:r>
        </a:p>
      </dsp:txBody>
      <dsp:txXfrm>
        <a:off x="90116" y="2106500"/>
        <a:ext cx="4545969" cy="1665808"/>
      </dsp:txXfrm>
    </dsp:sp>
    <dsp:sp modelId="{E36A5CE6-B7B2-4A71-9034-16C54F30A312}">
      <dsp:nvSpPr>
        <dsp:cNvPr id="0" name=""/>
        <dsp:cNvSpPr/>
      </dsp:nvSpPr>
      <dsp:spPr>
        <a:xfrm>
          <a:off x="0" y="3957464"/>
          <a:ext cx="4726201" cy="1846040"/>
        </a:xfrm>
        <a:prstGeom prst="roundRect">
          <a:avLst/>
        </a:prstGeom>
        <a:solidFill>
          <a:schemeClr val="accent2">
            <a:hueOff val="4681519"/>
            <a:satOff val="-5839"/>
            <a:lumOff val="137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Risks: Clickjacking, SSL stripping, XSS, session hijacking</a:t>
          </a:r>
        </a:p>
      </dsp:txBody>
      <dsp:txXfrm>
        <a:off x="90116" y="4047580"/>
        <a:ext cx="4545969" cy="1665808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8826FB-61C8-4198-A688-BEA649711475}">
      <dsp:nvSpPr>
        <dsp:cNvPr id="0" name=""/>
        <dsp:cNvSpPr/>
      </dsp:nvSpPr>
      <dsp:spPr>
        <a:xfrm>
          <a:off x="945240" y="2712"/>
          <a:ext cx="3780960" cy="140511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3361" tIns="356899" rIns="73361" bIns="356899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Add X-Frame-Options: SAMEORIGIN</a:t>
          </a:r>
        </a:p>
      </dsp:txBody>
      <dsp:txXfrm>
        <a:off x="945240" y="2712"/>
        <a:ext cx="3780960" cy="1405115"/>
      </dsp:txXfrm>
    </dsp:sp>
    <dsp:sp modelId="{2357C215-0090-412E-A507-3D1B43E22BB5}">
      <dsp:nvSpPr>
        <dsp:cNvPr id="0" name=""/>
        <dsp:cNvSpPr/>
      </dsp:nvSpPr>
      <dsp:spPr>
        <a:xfrm>
          <a:off x="0" y="2712"/>
          <a:ext cx="945240" cy="140511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019" tIns="138794" rIns="50019" bIns="13879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Add</a:t>
          </a:r>
        </a:p>
      </dsp:txBody>
      <dsp:txXfrm>
        <a:off x="0" y="2712"/>
        <a:ext cx="945240" cy="1405115"/>
      </dsp:txXfrm>
    </dsp:sp>
    <dsp:sp modelId="{654A85D2-707B-471A-802F-5F1F091A2807}">
      <dsp:nvSpPr>
        <dsp:cNvPr id="0" name=""/>
        <dsp:cNvSpPr/>
      </dsp:nvSpPr>
      <dsp:spPr>
        <a:xfrm>
          <a:off x="945240" y="1492135"/>
          <a:ext cx="3780960" cy="1405115"/>
        </a:xfrm>
        <a:prstGeom prst="rect">
          <a:avLst/>
        </a:prstGeom>
        <a:solidFill>
          <a:schemeClr val="accent2">
            <a:hueOff val="1560506"/>
            <a:satOff val="-1946"/>
            <a:lumOff val="458"/>
            <a:alphaOff val="0"/>
          </a:schemeClr>
        </a:solidFill>
        <a:ln w="25400" cap="flat" cmpd="sng" algn="ctr">
          <a:solidFill>
            <a:schemeClr val="accent2">
              <a:hueOff val="1560506"/>
              <a:satOff val="-1946"/>
              <a:lumOff val="45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3361" tIns="356899" rIns="73361" bIns="356899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Enable HSTS (Strict-Transport-Security)</a:t>
          </a:r>
        </a:p>
      </dsp:txBody>
      <dsp:txXfrm>
        <a:off x="945240" y="1492135"/>
        <a:ext cx="3780960" cy="1405115"/>
      </dsp:txXfrm>
    </dsp:sp>
    <dsp:sp modelId="{0C0E9C89-EED4-47A2-85D7-8464C6570063}">
      <dsp:nvSpPr>
        <dsp:cNvPr id="0" name=""/>
        <dsp:cNvSpPr/>
      </dsp:nvSpPr>
      <dsp:spPr>
        <a:xfrm>
          <a:off x="0" y="1492135"/>
          <a:ext cx="945240" cy="140511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1560506"/>
              <a:satOff val="-1946"/>
              <a:lumOff val="45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019" tIns="138794" rIns="50019" bIns="13879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Enable</a:t>
          </a:r>
        </a:p>
      </dsp:txBody>
      <dsp:txXfrm>
        <a:off x="0" y="1492135"/>
        <a:ext cx="945240" cy="1405115"/>
      </dsp:txXfrm>
    </dsp:sp>
    <dsp:sp modelId="{AA551CE9-8C19-484A-8863-2531A59B107D}">
      <dsp:nvSpPr>
        <dsp:cNvPr id="0" name=""/>
        <dsp:cNvSpPr/>
      </dsp:nvSpPr>
      <dsp:spPr>
        <a:xfrm>
          <a:off x="945240" y="2981557"/>
          <a:ext cx="3780960" cy="1405115"/>
        </a:xfrm>
        <a:prstGeom prst="rect">
          <a:avLst/>
        </a:prstGeom>
        <a:solidFill>
          <a:schemeClr val="accent2">
            <a:hueOff val="3121013"/>
            <a:satOff val="-3893"/>
            <a:lumOff val="915"/>
            <a:alphaOff val="0"/>
          </a:schemeClr>
        </a:solidFill>
        <a:ln w="25400" cap="flat" cmpd="sng" algn="ctr">
          <a:solidFill>
            <a:schemeClr val="accent2">
              <a:hueOff val="3121013"/>
              <a:satOff val="-3893"/>
              <a:lumOff val="91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3361" tIns="356899" rIns="73361" bIns="356899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Add X-Content-Type-Options: nosniff</a:t>
          </a:r>
        </a:p>
      </dsp:txBody>
      <dsp:txXfrm>
        <a:off x="945240" y="2981557"/>
        <a:ext cx="3780960" cy="1405115"/>
      </dsp:txXfrm>
    </dsp:sp>
    <dsp:sp modelId="{71929B87-2453-451D-A5A0-B98482975EB1}">
      <dsp:nvSpPr>
        <dsp:cNvPr id="0" name=""/>
        <dsp:cNvSpPr/>
      </dsp:nvSpPr>
      <dsp:spPr>
        <a:xfrm>
          <a:off x="0" y="2981557"/>
          <a:ext cx="945240" cy="140511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3121013"/>
              <a:satOff val="-3893"/>
              <a:lumOff val="91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019" tIns="138794" rIns="50019" bIns="13879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Add</a:t>
          </a:r>
        </a:p>
      </dsp:txBody>
      <dsp:txXfrm>
        <a:off x="0" y="2981557"/>
        <a:ext cx="945240" cy="1405115"/>
      </dsp:txXfrm>
    </dsp:sp>
    <dsp:sp modelId="{28030087-3618-4A8A-AB9B-7C6054D3906D}">
      <dsp:nvSpPr>
        <dsp:cNvPr id="0" name=""/>
        <dsp:cNvSpPr/>
      </dsp:nvSpPr>
      <dsp:spPr>
        <a:xfrm>
          <a:off x="945240" y="4470980"/>
          <a:ext cx="3780960" cy="1405115"/>
        </a:xfrm>
        <a:prstGeom prst="rect">
          <a:avLst/>
        </a:prstGeom>
        <a:solidFill>
          <a:schemeClr val="accent2">
            <a:hueOff val="4681519"/>
            <a:satOff val="-5839"/>
            <a:lumOff val="1373"/>
            <a:alphaOff val="0"/>
          </a:schemeClr>
        </a:solidFill>
        <a:ln w="25400" cap="flat" cmpd="sng" algn="ctr">
          <a:solidFill>
            <a:schemeClr val="accent2">
              <a:hueOff val="4681519"/>
              <a:satOff val="-5839"/>
              <a:lumOff val="137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3361" tIns="356899" rIns="73361" bIns="356899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Secure cookies with HttpOnly + Secure</a:t>
          </a:r>
        </a:p>
      </dsp:txBody>
      <dsp:txXfrm>
        <a:off x="945240" y="4470980"/>
        <a:ext cx="3780960" cy="1405115"/>
      </dsp:txXfrm>
    </dsp:sp>
    <dsp:sp modelId="{C6AEF95B-2E48-4317-83CA-8A8E9B680FA5}">
      <dsp:nvSpPr>
        <dsp:cNvPr id="0" name=""/>
        <dsp:cNvSpPr/>
      </dsp:nvSpPr>
      <dsp:spPr>
        <a:xfrm>
          <a:off x="0" y="4470980"/>
          <a:ext cx="945240" cy="140511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4681519"/>
              <a:satOff val="-5839"/>
              <a:lumOff val="137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019" tIns="138794" rIns="50019" bIns="13879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Secure</a:t>
          </a:r>
        </a:p>
      </dsp:txBody>
      <dsp:txXfrm>
        <a:off x="0" y="4470980"/>
        <a:ext cx="945240" cy="1405115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E39D70-39FB-4466-BBA3-64A729AC5F44}">
      <dsp:nvSpPr>
        <dsp:cNvPr id="0" name=""/>
        <dsp:cNvSpPr/>
      </dsp:nvSpPr>
      <dsp:spPr>
        <a:xfrm>
          <a:off x="0" y="603672"/>
          <a:ext cx="4817176" cy="123317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Detected WAF: Akamai Kona SiteDefender</a:t>
          </a:r>
        </a:p>
      </dsp:txBody>
      <dsp:txXfrm>
        <a:off x="60199" y="663871"/>
        <a:ext cx="4696778" cy="1112781"/>
      </dsp:txXfrm>
    </dsp:sp>
    <dsp:sp modelId="{99AA5F83-3BB1-4A78-BABA-B1A04EBB5675}">
      <dsp:nvSpPr>
        <dsp:cNvPr id="0" name=""/>
        <dsp:cNvSpPr/>
      </dsp:nvSpPr>
      <dsp:spPr>
        <a:xfrm>
          <a:off x="0" y="1926132"/>
          <a:ext cx="4817176" cy="1233179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Strong filtering (blocked Tor scans)</a:t>
          </a:r>
        </a:p>
      </dsp:txBody>
      <dsp:txXfrm>
        <a:off x="60199" y="1986331"/>
        <a:ext cx="4696778" cy="1112781"/>
      </dsp:txXfrm>
    </dsp:sp>
    <dsp:sp modelId="{B115A256-97A0-4C1F-A129-AE446F69376A}">
      <dsp:nvSpPr>
        <dsp:cNvPr id="0" name=""/>
        <dsp:cNvSpPr/>
      </dsp:nvSpPr>
      <dsp:spPr>
        <a:xfrm>
          <a:off x="0" y="3248592"/>
          <a:ext cx="4817176" cy="1233179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ProxyChains test failed (timeouts → good defense)</a:t>
          </a:r>
        </a:p>
      </dsp:txBody>
      <dsp:txXfrm>
        <a:off x="60199" y="3308791"/>
        <a:ext cx="4696778" cy="1112781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C6BF073-C7F1-4EAF-8544-3FDDE83ACA43}">
      <dsp:nvSpPr>
        <dsp:cNvPr id="0" name=""/>
        <dsp:cNvSpPr/>
      </dsp:nvSpPr>
      <dsp:spPr>
        <a:xfrm>
          <a:off x="0" y="37920"/>
          <a:ext cx="4204051" cy="175968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Vulnerability: Cross-Domain JavaScript Inclusion</a:t>
          </a:r>
        </a:p>
      </dsp:txBody>
      <dsp:txXfrm>
        <a:off x="85900" y="123820"/>
        <a:ext cx="4032251" cy="1587880"/>
      </dsp:txXfrm>
    </dsp:sp>
    <dsp:sp modelId="{1A01A069-225D-4BB6-B10A-4CFA415D4A3C}">
      <dsp:nvSpPr>
        <dsp:cNvPr id="0" name=""/>
        <dsp:cNvSpPr/>
      </dsp:nvSpPr>
      <dsp:spPr>
        <a:xfrm>
          <a:off x="0" y="1889760"/>
          <a:ext cx="4204051" cy="1759680"/>
        </a:xfrm>
        <a:prstGeom prst="roundRect">
          <a:avLst/>
        </a:prstGeom>
        <a:solidFill>
          <a:schemeClr val="accent2">
            <a:hueOff val="2340759"/>
            <a:satOff val="-2919"/>
            <a:lumOff val="68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Risk: Supply chain compromise if 3rd-party JS is hacked</a:t>
          </a:r>
        </a:p>
      </dsp:txBody>
      <dsp:txXfrm>
        <a:off x="85900" y="1975660"/>
        <a:ext cx="4032251" cy="1587880"/>
      </dsp:txXfrm>
    </dsp:sp>
    <dsp:sp modelId="{B3322E93-3C9B-4423-878F-B08B4646810F}">
      <dsp:nvSpPr>
        <dsp:cNvPr id="0" name=""/>
        <dsp:cNvSpPr/>
      </dsp:nvSpPr>
      <dsp:spPr>
        <a:xfrm>
          <a:off x="0" y="3741600"/>
          <a:ext cx="4204051" cy="1759680"/>
        </a:xfrm>
        <a:prstGeom prst="roundRect">
          <a:avLst/>
        </a:prstGeom>
        <a:solidFill>
          <a:schemeClr val="accent2">
            <a:hueOff val="4681519"/>
            <a:satOff val="-5839"/>
            <a:lumOff val="137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Fix: Use Subresource Integrity (SRI), strict CSP, self-host scripts</a:t>
          </a:r>
        </a:p>
      </dsp:txBody>
      <dsp:txXfrm>
        <a:off x="85900" y="3827500"/>
        <a:ext cx="4032251" cy="1587880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D16E21-FBA5-4A8E-BD37-1300B3A1434D}">
      <dsp:nvSpPr>
        <dsp:cNvPr id="0" name=""/>
        <dsp:cNvSpPr/>
      </dsp:nvSpPr>
      <dsp:spPr>
        <a:xfrm>
          <a:off x="3242816" y="75"/>
          <a:ext cx="1743967" cy="1743967"/>
        </a:xfrm>
        <a:prstGeom prst="downArrow">
          <a:avLst>
            <a:gd name="adj1" fmla="val 50000"/>
            <a:gd name="adj2" fmla="val 3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Overall Risk: MODERATE</a:t>
          </a:r>
        </a:p>
      </dsp:txBody>
      <dsp:txXfrm>
        <a:off x="3678808" y="75"/>
        <a:ext cx="871983" cy="1438773"/>
      </dsp:txXfrm>
    </dsp:sp>
    <dsp:sp modelId="{44D9DB62-E24C-4933-BF0E-3779787A921D}">
      <dsp:nvSpPr>
        <dsp:cNvPr id="0" name=""/>
        <dsp:cNvSpPr/>
      </dsp:nvSpPr>
      <dsp:spPr>
        <a:xfrm rot="4320000">
          <a:off x="4931459" y="606691"/>
          <a:ext cx="1743967" cy="2444223"/>
        </a:xfrm>
        <a:prstGeom prst="downArrow">
          <a:avLst>
            <a:gd name="adj1" fmla="val 50000"/>
            <a:gd name="adj2" fmla="val 3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Immediate: Fix headers, secure cookies, enable DNSSEC</a:t>
          </a:r>
        </a:p>
      </dsp:txBody>
      <dsp:txXfrm rot="-5400000">
        <a:off x="4879056" y="1345656"/>
        <a:ext cx="2139029" cy="871983"/>
      </dsp:txXfrm>
    </dsp:sp>
    <dsp:sp modelId="{E6D9C3EA-91CA-42C1-836D-82F8DAEC13E0}">
      <dsp:nvSpPr>
        <dsp:cNvPr id="0" name=""/>
        <dsp:cNvSpPr/>
      </dsp:nvSpPr>
      <dsp:spPr>
        <a:xfrm rot="8640000">
          <a:off x="4146691" y="2781919"/>
          <a:ext cx="1743967" cy="1743967"/>
        </a:xfrm>
        <a:prstGeom prst="downArrow">
          <a:avLst>
            <a:gd name="adj1" fmla="val 50000"/>
            <a:gd name="adj2" fmla="val 3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Short-term: TLS audit, CSP tightening</a:t>
          </a:r>
        </a:p>
      </dsp:txBody>
      <dsp:txXfrm rot="10800000">
        <a:off x="4672377" y="3057970"/>
        <a:ext cx="871983" cy="1438773"/>
      </dsp:txXfrm>
    </dsp:sp>
    <dsp:sp modelId="{E5FB244F-3574-4501-A453-C19B886245DF}">
      <dsp:nvSpPr>
        <dsp:cNvPr id="0" name=""/>
        <dsp:cNvSpPr/>
      </dsp:nvSpPr>
      <dsp:spPr>
        <a:xfrm rot="12960000">
          <a:off x="2338940" y="2781919"/>
          <a:ext cx="1743967" cy="1743967"/>
        </a:xfrm>
        <a:prstGeom prst="downArrow">
          <a:avLst>
            <a:gd name="adj1" fmla="val 50000"/>
            <a:gd name="adj2" fmla="val 3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Medium-term: Subdomain cleanup, VPN restriction</a:t>
          </a:r>
        </a:p>
      </dsp:txBody>
      <dsp:txXfrm rot="10800000">
        <a:off x="2685238" y="3057970"/>
        <a:ext cx="871983" cy="1438773"/>
      </dsp:txXfrm>
    </dsp:sp>
    <dsp:sp modelId="{0381DC14-FD77-40FE-A8C4-0D4175C8AF02}">
      <dsp:nvSpPr>
        <dsp:cNvPr id="0" name=""/>
        <dsp:cNvSpPr/>
      </dsp:nvSpPr>
      <dsp:spPr>
        <a:xfrm rot="17280000">
          <a:off x="1622998" y="673121"/>
          <a:ext cx="1743967" cy="2409657"/>
        </a:xfrm>
        <a:prstGeom prst="downArrow">
          <a:avLst>
            <a:gd name="adj1" fmla="val 50000"/>
            <a:gd name="adj2" fmla="val 3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Long-term: Continuous monitoring &amp; layered defenses</a:t>
          </a:r>
        </a:p>
      </dsp:txBody>
      <dsp:txXfrm rot="5400000">
        <a:off x="1297622" y="1394803"/>
        <a:ext cx="2104463" cy="87198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F11B16-1E9B-4378-9CA3-DCE2E8C023EB}">
      <dsp:nvSpPr>
        <dsp:cNvPr id="0" name=""/>
        <dsp:cNvSpPr/>
      </dsp:nvSpPr>
      <dsp:spPr>
        <a:xfrm>
          <a:off x="0" y="592109"/>
          <a:ext cx="8229600" cy="103135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/>
            <a:t>Registrar: MarkMonitor</a:t>
          </a:r>
        </a:p>
      </dsp:txBody>
      <dsp:txXfrm>
        <a:off x="50347" y="642456"/>
        <a:ext cx="8128906" cy="930660"/>
      </dsp:txXfrm>
    </dsp:sp>
    <dsp:sp modelId="{5A22EA9F-7ED4-4338-AE42-8EA8A6D564F8}">
      <dsp:nvSpPr>
        <dsp:cNvPr id="0" name=""/>
        <dsp:cNvSpPr/>
      </dsp:nvSpPr>
      <dsp:spPr>
        <a:xfrm>
          <a:off x="0" y="1747304"/>
          <a:ext cx="8229600" cy="103135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/>
            <a:t>DNSSEC: Unsigned (spoofing risk)</a:t>
          </a:r>
        </a:p>
      </dsp:txBody>
      <dsp:txXfrm>
        <a:off x="50347" y="1797651"/>
        <a:ext cx="8128906" cy="930660"/>
      </dsp:txXfrm>
    </dsp:sp>
    <dsp:sp modelId="{FCF89F7D-4B4E-4A6B-9220-BFDC5EE35CCB}">
      <dsp:nvSpPr>
        <dsp:cNvPr id="0" name=""/>
        <dsp:cNvSpPr/>
      </dsp:nvSpPr>
      <dsp:spPr>
        <a:xfrm>
          <a:off x="0" y="2902499"/>
          <a:ext cx="8229600" cy="103135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/>
            <a:t>Admin Contact: infosec@cisco.com</a:t>
          </a:r>
        </a:p>
      </dsp:txBody>
      <dsp:txXfrm>
        <a:off x="50347" y="2952846"/>
        <a:ext cx="8128906" cy="93066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CB9F265-15E1-4D0C-ACC2-9053F5C9208B}">
      <dsp:nvSpPr>
        <dsp:cNvPr id="0" name=""/>
        <dsp:cNvSpPr/>
      </dsp:nvSpPr>
      <dsp:spPr>
        <a:xfrm>
          <a:off x="0" y="552"/>
          <a:ext cx="8229600" cy="129281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5846B16-70A2-41D7-96EF-0A6AB2F9B191}">
      <dsp:nvSpPr>
        <dsp:cNvPr id="0" name=""/>
        <dsp:cNvSpPr/>
      </dsp:nvSpPr>
      <dsp:spPr>
        <a:xfrm>
          <a:off x="391077" y="291436"/>
          <a:ext cx="711049" cy="71104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D6931D-543C-44C0-99A6-14DC4820CB8A}">
      <dsp:nvSpPr>
        <dsp:cNvPr id="0" name=""/>
        <dsp:cNvSpPr/>
      </dsp:nvSpPr>
      <dsp:spPr>
        <a:xfrm>
          <a:off x="1493203" y="552"/>
          <a:ext cx="6736396" cy="12928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6823" tIns="136823" rIns="136823" bIns="136823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Unsigned DNSSEC → DNS spoofing/cache poisoning</a:t>
          </a:r>
        </a:p>
      </dsp:txBody>
      <dsp:txXfrm>
        <a:off x="1493203" y="552"/>
        <a:ext cx="6736396" cy="1292816"/>
      </dsp:txXfrm>
    </dsp:sp>
    <dsp:sp modelId="{0AD24D1E-F9E6-4CC4-A8C4-6376CDF868F7}">
      <dsp:nvSpPr>
        <dsp:cNvPr id="0" name=""/>
        <dsp:cNvSpPr/>
      </dsp:nvSpPr>
      <dsp:spPr>
        <a:xfrm>
          <a:off x="0" y="1616573"/>
          <a:ext cx="8229600" cy="129281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CBC16CA-B3C5-4141-A768-3B6EECE57209}">
      <dsp:nvSpPr>
        <dsp:cNvPr id="0" name=""/>
        <dsp:cNvSpPr/>
      </dsp:nvSpPr>
      <dsp:spPr>
        <a:xfrm>
          <a:off x="391077" y="1907456"/>
          <a:ext cx="711049" cy="71104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885161-C113-4324-B6A8-A4DEC2EFC5B6}">
      <dsp:nvSpPr>
        <dsp:cNvPr id="0" name=""/>
        <dsp:cNvSpPr/>
      </dsp:nvSpPr>
      <dsp:spPr>
        <a:xfrm>
          <a:off x="1493203" y="1616573"/>
          <a:ext cx="6736396" cy="12928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6823" tIns="136823" rIns="136823" bIns="136823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Public email → phishing/social engineering</a:t>
          </a:r>
        </a:p>
      </dsp:txBody>
      <dsp:txXfrm>
        <a:off x="1493203" y="1616573"/>
        <a:ext cx="6736396" cy="1292816"/>
      </dsp:txXfrm>
    </dsp:sp>
    <dsp:sp modelId="{8995163E-6E89-41D7-A2A4-03507C73E117}">
      <dsp:nvSpPr>
        <dsp:cNvPr id="0" name=""/>
        <dsp:cNvSpPr/>
      </dsp:nvSpPr>
      <dsp:spPr>
        <a:xfrm>
          <a:off x="0" y="3232593"/>
          <a:ext cx="8229600" cy="129281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73C22CA-59B1-4467-92B7-1BF390044454}">
      <dsp:nvSpPr>
        <dsp:cNvPr id="0" name=""/>
        <dsp:cNvSpPr/>
      </dsp:nvSpPr>
      <dsp:spPr>
        <a:xfrm>
          <a:off x="391077" y="3523477"/>
          <a:ext cx="711049" cy="71104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E5EF73C-3530-4947-A32D-36CA90276DF9}">
      <dsp:nvSpPr>
        <dsp:cNvPr id="0" name=""/>
        <dsp:cNvSpPr/>
      </dsp:nvSpPr>
      <dsp:spPr>
        <a:xfrm>
          <a:off x="1493203" y="3232593"/>
          <a:ext cx="6736396" cy="12928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6823" tIns="136823" rIns="136823" bIns="136823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Expiration risk if not monitored</a:t>
          </a:r>
        </a:p>
      </dsp:txBody>
      <dsp:txXfrm>
        <a:off x="1493203" y="3232593"/>
        <a:ext cx="6736396" cy="129281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13BEA9-4B59-45ED-9E83-9E5FA6EC801C}">
      <dsp:nvSpPr>
        <dsp:cNvPr id="0" name=""/>
        <dsp:cNvSpPr/>
      </dsp:nvSpPr>
      <dsp:spPr>
        <a:xfrm>
          <a:off x="1645920" y="1414"/>
          <a:ext cx="6583680" cy="144972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742" tIns="368230" rIns="127742" bIns="36823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Enable DNSSEC</a:t>
          </a:r>
        </a:p>
      </dsp:txBody>
      <dsp:txXfrm>
        <a:off x="1645920" y="1414"/>
        <a:ext cx="6583680" cy="1449722"/>
      </dsp:txXfrm>
    </dsp:sp>
    <dsp:sp modelId="{A5C5BB83-4D03-4127-BCD1-1CDEFF3724CD}">
      <dsp:nvSpPr>
        <dsp:cNvPr id="0" name=""/>
        <dsp:cNvSpPr/>
      </dsp:nvSpPr>
      <dsp:spPr>
        <a:xfrm>
          <a:off x="0" y="1414"/>
          <a:ext cx="1645920" cy="144972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097" tIns="143200" rIns="87097" bIns="14320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Enable</a:t>
          </a:r>
        </a:p>
      </dsp:txBody>
      <dsp:txXfrm>
        <a:off x="0" y="1414"/>
        <a:ext cx="1645920" cy="1449722"/>
      </dsp:txXfrm>
    </dsp:sp>
    <dsp:sp modelId="{A55D4308-D1C7-436D-8C2E-624F24AB97A7}">
      <dsp:nvSpPr>
        <dsp:cNvPr id="0" name=""/>
        <dsp:cNvSpPr/>
      </dsp:nvSpPr>
      <dsp:spPr>
        <a:xfrm>
          <a:off x="1645920" y="1538120"/>
          <a:ext cx="6583680" cy="144972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742" tIns="368230" rIns="127742" bIns="36823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Secure emails with SPF, DKIM, DMARC</a:t>
          </a:r>
        </a:p>
      </dsp:txBody>
      <dsp:txXfrm>
        <a:off x="1645920" y="1538120"/>
        <a:ext cx="6583680" cy="1449722"/>
      </dsp:txXfrm>
    </dsp:sp>
    <dsp:sp modelId="{E84F266E-F0F6-4BD6-81C3-BA1D1A27351D}">
      <dsp:nvSpPr>
        <dsp:cNvPr id="0" name=""/>
        <dsp:cNvSpPr/>
      </dsp:nvSpPr>
      <dsp:spPr>
        <a:xfrm>
          <a:off x="0" y="1538120"/>
          <a:ext cx="1645920" cy="144972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097" tIns="143200" rIns="87097" bIns="14320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Secure</a:t>
          </a:r>
        </a:p>
      </dsp:txBody>
      <dsp:txXfrm>
        <a:off x="0" y="1538120"/>
        <a:ext cx="1645920" cy="1449722"/>
      </dsp:txXfrm>
    </dsp:sp>
    <dsp:sp modelId="{7D5F6A48-EEAF-4CDD-AB2C-CFAEA88D3E0E}">
      <dsp:nvSpPr>
        <dsp:cNvPr id="0" name=""/>
        <dsp:cNvSpPr/>
      </dsp:nvSpPr>
      <dsp:spPr>
        <a:xfrm>
          <a:off x="1645920" y="3074826"/>
          <a:ext cx="6583680" cy="144972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742" tIns="368230" rIns="127742" bIns="36823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Enable registrar alerts &amp; auto-renew</a:t>
          </a:r>
        </a:p>
      </dsp:txBody>
      <dsp:txXfrm>
        <a:off x="1645920" y="3074826"/>
        <a:ext cx="6583680" cy="1449722"/>
      </dsp:txXfrm>
    </dsp:sp>
    <dsp:sp modelId="{9634B5E4-ADFF-4DC3-9F43-53C9E1A09A9E}">
      <dsp:nvSpPr>
        <dsp:cNvPr id="0" name=""/>
        <dsp:cNvSpPr/>
      </dsp:nvSpPr>
      <dsp:spPr>
        <a:xfrm>
          <a:off x="0" y="3074826"/>
          <a:ext cx="1645920" cy="144972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097" tIns="143200" rIns="87097" bIns="14320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Enable</a:t>
          </a:r>
        </a:p>
      </dsp:txBody>
      <dsp:txXfrm>
        <a:off x="0" y="3074826"/>
        <a:ext cx="1645920" cy="144972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0CB2E87-67EE-4A5C-8374-B92563A86CDF}">
      <dsp:nvSpPr>
        <dsp:cNvPr id="0" name=""/>
        <dsp:cNvSpPr/>
      </dsp:nvSpPr>
      <dsp:spPr>
        <a:xfrm>
          <a:off x="0" y="552"/>
          <a:ext cx="8229600" cy="129281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579229B-3732-4E9D-8781-63A5821DC856}">
      <dsp:nvSpPr>
        <dsp:cNvPr id="0" name=""/>
        <dsp:cNvSpPr/>
      </dsp:nvSpPr>
      <dsp:spPr>
        <a:xfrm>
          <a:off x="391077" y="291436"/>
          <a:ext cx="711049" cy="71104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CF7F023-FFBE-4304-8B0C-E1F6E711520C}">
      <dsp:nvSpPr>
        <dsp:cNvPr id="0" name=""/>
        <dsp:cNvSpPr/>
      </dsp:nvSpPr>
      <dsp:spPr>
        <a:xfrm>
          <a:off x="1493203" y="552"/>
          <a:ext cx="6736396" cy="12928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6823" tIns="136823" rIns="136823" bIns="136823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NS: Cisco + Akamai (resilient)</a:t>
          </a:r>
        </a:p>
      </dsp:txBody>
      <dsp:txXfrm>
        <a:off x="1493203" y="552"/>
        <a:ext cx="6736396" cy="1292816"/>
      </dsp:txXfrm>
    </dsp:sp>
    <dsp:sp modelId="{A980119C-4535-4C19-847C-B52AFD151E62}">
      <dsp:nvSpPr>
        <dsp:cNvPr id="0" name=""/>
        <dsp:cNvSpPr/>
      </dsp:nvSpPr>
      <dsp:spPr>
        <a:xfrm>
          <a:off x="0" y="1616573"/>
          <a:ext cx="8229600" cy="129281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5931AA0-4114-4F73-AA5A-DCEC1147803B}">
      <dsp:nvSpPr>
        <dsp:cNvPr id="0" name=""/>
        <dsp:cNvSpPr/>
      </dsp:nvSpPr>
      <dsp:spPr>
        <a:xfrm>
          <a:off x="391077" y="1907456"/>
          <a:ext cx="711049" cy="71104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9349F8-8BBF-420D-8707-04FAE6A47BDF}">
      <dsp:nvSpPr>
        <dsp:cNvPr id="0" name=""/>
        <dsp:cNvSpPr/>
      </dsp:nvSpPr>
      <dsp:spPr>
        <a:xfrm>
          <a:off x="1493203" y="1616573"/>
          <a:ext cx="6736396" cy="12928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6823" tIns="136823" rIns="136823" bIns="136823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MX: Multiple mail servers (redundancy)</a:t>
          </a:r>
        </a:p>
      </dsp:txBody>
      <dsp:txXfrm>
        <a:off x="1493203" y="1616573"/>
        <a:ext cx="6736396" cy="1292816"/>
      </dsp:txXfrm>
    </dsp:sp>
    <dsp:sp modelId="{C5C7AA0B-8E44-4213-9E24-B2F9AA062345}">
      <dsp:nvSpPr>
        <dsp:cNvPr id="0" name=""/>
        <dsp:cNvSpPr/>
      </dsp:nvSpPr>
      <dsp:spPr>
        <a:xfrm>
          <a:off x="0" y="3232593"/>
          <a:ext cx="8229600" cy="129281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868A870-B09B-4E9A-8804-5F61D11636F3}">
      <dsp:nvSpPr>
        <dsp:cNvPr id="0" name=""/>
        <dsp:cNvSpPr/>
      </dsp:nvSpPr>
      <dsp:spPr>
        <a:xfrm>
          <a:off x="391077" y="3523477"/>
          <a:ext cx="711049" cy="71104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1E9AC8E-C93E-4E66-8A51-C050DD550F56}">
      <dsp:nvSpPr>
        <dsp:cNvPr id="0" name=""/>
        <dsp:cNvSpPr/>
      </dsp:nvSpPr>
      <dsp:spPr>
        <a:xfrm>
          <a:off x="1493203" y="3232593"/>
          <a:ext cx="6736396" cy="12928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6823" tIns="136823" rIns="136823" bIns="136823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TXT: 70+ verification records</a:t>
          </a:r>
        </a:p>
      </dsp:txBody>
      <dsp:txXfrm>
        <a:off x="1493203" y="3232593"/>
        <a:ext cx="6736396" cy="129281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BFABB12-962A-49F4-8734-508BD5B1864A}">
      <dsp:nvSpPr>
        <dsp:cNvPr id="0" name=""/>
        <dsp:cNvSpPr/>
      </dsp:nvSpPr>
      <dsp:spPr>
        <a:xfrm>
          <a:off x="0" y="735468"/>
          <a:ext cx="8229600" cy="135778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EC1B707-56AF-457A-8BB9-A558740CA214}">
      <dsp:nvSpPr>
        <dsp:cNvPr id="0" name=""/>
        <dsp:cNvSpPr/>
      </dsp:nvSpPr>
      <dsp:spPr>
        <a:xfrm>
          <a:off x="410731" y="1040971"/>
          <a:ext cx="746783" cy="74678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A06E92B-C81C-4DCD-9C58-EB3D26E9ABF2}">
      <dsp:nvSpPr>
        <dsp:cNvPr id="0" name=""/>
        <dsp:cNvSpPr/>
      </dsp:nvSpPr>
      <dsp:spPr>
        <a:xfrm>
          <a:off x="1568246" y="735468"/>
          <a:ext cx="6661353" cy="13577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3699" tIns="143699" rIns="143699" bIns="143699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Risks: TXT overload, exposed tokens</a:t>
          </a:r>
        </a:p>
      </dsp:txBody>
      <dsp:txXfrm>
        <a:off x="1568246" y="735468"/>
        <a:ext cx="6661353" cy="1357788"/>
      </dsp:txXfrm>
    </dsp:sp>
    <dsp:sp modelId="{B4D07BD4-D7F0-473C-B2CE-AC39FB27DBFB}">
      <dsp:nvSpPr>
        <dsp:cNvPr id="0" name=""/>
        <dsp:cNvSpPr/>
      </dsp:nvSpPr>
      <dsp:spPr>
        <a:xfrm>
          <a:off x="0" y="2432705"/>
          <a:ext cx="8229600" cy="135778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08696FC-B53F-45CF-AD18-23DEB985740D}">
      <dsp:nvSpPr>
        <dsp:cNvPr id="0" name=""/>
        <dsp:cNvSpPr/>
      </dsp:nvSpPr>
      <dsp:spPr>
        <a:xfrm>
          <a:off x="410731" y="2738207"/>
          <a:ext cx="746783" cy="74678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65AA796-8BA8-4124-A820-A230EA5F0BF7}">
      <dsp:nvSpPr>
        <dsp:cNvPr id="0" name=""/>
        <dsp:cNvSpPr/>
      </dsp:nvSpPr>
      <dsp:spPr>
        <a:xfrm>
          <a:off x="1568246" y="2432705"/>
          <a:ext cx="6661353" cy="13577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3699" tIns="143699" rIns="143699" bIns="143699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Fixes: Remove unused TXT entries, monitor DNS changes, enable DNSSEC</a:t>
          </a:r>
        </a:p>
      </dsp:txBody>
      <dsp:txXfrm>
        <a:off x="1568246" y="2432705"/>
        <a:ext cx="6661353" cy="1357788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7B7942-CEE5-4B3A-A43C-B36ABAB1B13A}">
      <dsp:nvSpPr>
        <dsp:cNvPr id="0" name=""/>
        <dsp:cNvSpPr/>
      </dsp:nvSpPr>
      <dsp:spPr>
        <a:xfrm>
          <a:off x="0" y="552"/>
          <a:ext cx="8229600" cy="129281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E9C3B8A-D8C2-44B6-8BF1-325371A74338}">
      <dsp:nvSpPr>
        <dsp:cNvPr id="0" name=""/>
        <dsp:cNvSpPr/>
      </dsp:nvSpPr>
      <dsp:spPr>
        <a:xfrm>
          <a:off x="391077" y="291436"/>
          <a:ext cx="711049" cy="71104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DDCD73-241A-4392-9860-AE8B8BA1DB12}">
      <dsp:nvSpPr>
        <dsp:cNvPr id="0" name=""/>
        <dsp:cNvSpPr/>
      </dsp:nvSpPr>
      <dsp:spPr>
        <a:xfrm>
          <a:off x="1493203" y="552"/>
          <a:ext cx="6736396" cy="12928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6823" tIns="136823" rIns="136823" bIns="136823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Tools: Sublist3r, Amass, Assetfinder</a:t>
          </a:r>
        </a:p>
      </dsp:txBody>
      <dsp:txXfrm>
        <a:off x="1493203" y="552"/>
        <a:ext cx="6736396" cy="1292816"/>
      </dsp:txXfrm>
    </dsp:sp>
    <dsp:sp modelId="{E4D9E12C-659E-4725-8DD5-DF96181434B6}">
      <dsp:nvSpPr>
        <dsp:cNvPr id="0" name=""/>
        <dsp:cNvSpPr/>
      </dsp:nvSpPr>
      <dsp:spPr>
        <a:xfrm>
          <a:off x="0" y="1616573"/>
          <a:ext cx="8229600" cy="129281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B10DC18-61DB-4642-8711-BD330FF8AA22}">
      <dsp:nvSpPr>
        <dsp:cNvPr id="0" name=""/>
        <dsp:cNvSpPr/>
      </dsp:nvSpPr>
      <dsp:spPr>
        <a:xfrm>
          <a:off x="391077" y="1907456"/>
          <a:ext cx="711049" cy="71104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0391E5-94CF-437A-A0AE-27586FB661D1}">
      <dsp:nvSpPr>
        <dsp:cNvPr id="0" name=""/>
        <dsp:cNvSpPr/>
      </dsp:nvSpPr>
      <dsp:spPr>
        <a:xfrm>
          <a:off x="1493203" y="1616573"/>
          <a:ext cx="6736396" cy="12928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6823" tIns="136823" rIns="136823" bIns="136823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Total Found: 3,598 subdomains</a:t>
          </a:r>
        </a:p>
      </dsp:txBody>
      <dsp:txXfrm>
        <a:off x="1493203" y="1616573"/>
        <a:ext cx="6736396" cy="1292816"/>
      </dsp:txXfrm>
    </dsp:sp>
    <dsp:sp modelId="{48F76724-5750-4D94-85EA-597F4FD480B4}">
      <dsp:nvSpPr>
        <dsp:cNvPr id="0" name=""/>
        <dsp:cNvSpPr/>
      </dsp:nvSpPr>
      <dsp:spPr>
        <a:xfrm>
          <a:off x="0" y="3232593"/>
          <a:ext cx="8229600" cy="129281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AFBC528-CCE7-4482-ABF4-FAD794079BD3}">
      <dsp:nvSpPr>
        <dsp:cNvPr id="0" name=""/>
        <dsp:cNvSpPr/>
      </dsp:nvSpPr>
      <dsp:spPr>
        <a:xfrm>
          <a:off x="391077" y="3523477"/>
          <a:ext cx="711049" cy="71104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A9EB370-C089-4A93-9281-15E7A5E37359}">
      <dsp:nvSpPr>
        <dsp:cNvPr id="0" name=""/>
        <dsp:cNvSpPr/>
      </dsp:nvSpPr>
      <dsp:spPr>
        <a:xfrm>
          <a:off x="1493203" y="3232593"/>
          <a:ext cx="6736396" cy="12928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6823" tIns="136823" rIns="136823" bIns="136823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Includes staging, VPN, legacy environments</a:t>
          </a:r>
        </a:p>
      </dsp:txBody>
      <dsp:txXfrm>
        <a:off x="1493203" y="3232593"/>
        <a:ext cx="6736396" cy="1292816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AD5BA8-07AA-4DB7-9010-6D1256F361AA}">
      <dsp:nvSpPr>
        <dsp:cNvPr id="0" name=""/>
        <dsp:cNvSpPr/>
      </dsp:nvSpPr>
      <dsp:spPr>
        <a:xfrm>
          <a:off x="1851818" y="0"/>
          <a:ext cx="4525963" cy="4525963"/>
        </a:xfrm>
        <a:prstGeom prst="diamond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716900C-CE35-47EE-AB10-FA44FB462A75}">
      <dsp:nvSpPr>
        <dsp:cNvPr id="0" name=""/>
        <dsp:cNvSpPr/>
      </dsp:nvSpPr>
      <dsp:spPr>
        <a:xfrm>
          <a:off x="2281784" y="429966"/>
          <a:ext cx="1765125" cy="176512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Dev/staging may run outdated software</a:t>
          </a:r>
        </a:p>
      </dsp:txBody>
      <dsp:txXfrm>
        <a:off x="2367950" y="516132"/>
        <a:ext cx="1592793" cy="1592793"/>
      </dsp:txXfrm>
    </dsp:sp>
    <dsp:sp modelId="{DB62272F-CFC4-4C69-8390-E4217C795F8B}">
      <dsp:nvSpPr>
        <dsp:cNvPr id="0" name=""/>
        <dsp:cNvSpPr/>
      </dsp:nvSpPr>
      <dsp:spPr>
        <a:xfrm>
          <a:off x="4182689" y="429966"/>
          <a:ext cx="1765125" cy="176512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VPN/test nodes vulnerable to brute-force</a:t>
          </a:r>
        </a:p>
      </dsp:txBody>
      <dsp:txXfrm>
        <a:off x="4268855" y="516132"/>
        <a:ext cx="1592793" cy="1592793"/>
      </dsp:txXfrm>
    </dsp:sp>
    <dsp:sp modelId="{4EEB86E2-42F8-410E-9A4C-4DCBBDABF0D0}">
      <dsp:nvSpPr>
        <dsp:cNvPr id="0" name=""/>
        <dsp:cNvSpPr/>
      </dsp:nvSpPr>
      <dsp:spPr>
        <a:xfrm>
          <a:off x="2281784" y="2330870"/>
          <a:ext cx="1765125" cy="176512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MX/upload endpoints → phishing/malware risk</a:t>
          </a:r>
        </a:p>
      </dsp:txBody>
      <dsp:txXfrm>
        <a:off x="2367950" y="2417036"/>
        <a:ext cx="1592793" cy="1592793"/>
      </dsp:txXfrm>
    </dsp:sp>
    <dsp:sp modelId="{B836E9EC-3988-48A2-BD3B-26EA6D342241}">
      <dsp:nvSpPr>
        <dsp:cNvPr id="0" name=""/>
        <dsp:cNvSpPr/>
      </dsp:nvSpPr>
      <dsp:spPr>
        <a:xfrm>
          <a:off x="4182689" y="2330870"/>
          <a:ext cx="1765125" cy="176512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Possible subdomain takeover</a:t>
          </a:r>
        </a:p>
      </dsp:txBody>
      <dsp:txXfrm>
        <a:off x="4268855" y="2417036"/>
        <a:ext cx="1592793" cy="1592793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A7FEAF-30ED-4708-A384-703A46665894}">
      <dsp:nvSpPr>
        <dsp:cNvPr id="0" name=""/>
        <dsp:cNvSpPr/>
      </dsp:nvSpPr>
      <dsp:spPr>
        <a:xfrm>
          <a:off x="0" y="552"/>
          <a:ext cx="8229600" cy="129281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5855177-58E0-4BB6-85D8-D3A4C961C7E5}">
      <dsp:nvSpPr>
        <dsp:cNvPr id="0" name=""/>
        <dsp:cNvSpPr/>
      </dsp:nvSpPr>
      <dsp:spPr>
        <a:xfrm>
          <a:off x="391077" y="291436"/>
          <a:ext cx="711049" cy="71104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3B17361-7AF7-49CE-9FC4-06B3A40D4934}">
      <dsp:nvSpPr>
        <dsp:cNvPr id="0" name=""/>
        <dsp:cNvSpPr/>
      </dsp:nvSpPr>
      <dsp:spPr>
        <a:xfrm>
          <a:off x="1493203" y="552"/>
          <a:ext cx="6736396" cy="12928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6823" tIns="136823" rIns="136823" bIns="136823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Open Ports: 80 (HTTP), 443 (HTTPS)</a:t>
          </a:r>
        </a:p>
      </dsp:txBody>
      <dsp:txXfrm>
        <a:off x="1493203" y="552"/>
        <a:ext cx="6736396" cy="1292816"/>
      </dsp:txXfrm>
    </dsp:sp>
    <dsp:sp modelId="{031B13B9-D20B-4518-A6D0-D8C0FDAA28D7}">
      <dsp:nvSpPr>
        <dsp:cNvPr id="0" name=""/>
        <dsp:cNvSpPr/>
      </dsp:nvSpPr>
      <dsp:spPr>
        <a:xfrm>
          <a:off x="0" y="1616573"/>
          <a:ext cx="8229600" cy="129281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B3B36E9-85FD-410F-90F3-94DC2225B50A}">
      <dsp:nvSpPr>
        <dsp:cNvPr id="0" name=""/>
        <dsp:cNvSpPr/>
      </dsp:nvSpPr>
      <dsp:spPr>
        <a:xfrm>
          <a:off x="391077" y="1907456"/>
          <a:ext cx="711049" cy="71104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7C5D8E2-15AC-4987-8CE8-ADB85AB9BBC7}">
      <dsp:nvSpPr>
        <dsp:cNvPr id="0" name=""/>
        <dsp:cNvSpPr/>
      </dsp:nvSpPr>
      <dsp:spPr>
        <a:xfrm>
          <a:off x="1493203" y="1616573"/>
          <a:ext cx="6736396" cy="12928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6823" tIns="136823" rIns="136823" bIns="136823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Ping: Host alive, ~251ms latency</a:t>
          </a:r>
        </a:p>
      </dsp:txBody>
      <dsp:txXfrm>
        <a:off x="1493203" y="1616573"/>
        <a:ext cx="6736396" cy="1292816"/>
      </dsp:txXfrm>
    </dsp:sp>
    <dsp:sp modelId="{63F6A95A-821A-41F3-BC7C-850F5DC8D6AF}">
      <dsp:nvSpPr>
        <dsp:cNvPr id="0" name=""/>
        <dsp:cNvSpPr/>
      </dsp:nvSpPr>
      <dsp:spPr>
        <a:xfrm>
          <a:off x="0" y="3232593"/>
          <a:ext cx="8229600" cy="129281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E1D49B5-74D2-4B59-B5D9-20F3563B2C51}">
      <dsp:nvSpPr>
        <dsp:cNvPr id="0" name=""/>
        <dsp:cNvSpPr/>
      </dsp:nvSpPr>
      <dsp:spPr>
        <a:xfrm>
          <a:off x="391077" y="3523477"/>
          <a:ext cx="711049" cy="71104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0574153-D05B-41BA-B800-6BF8F0526019}">
      <dsp:nvSpPr>
        <dsp:cNvPr id="0" name=""/>
        <dsp:cNvSpPr/>
      </dsp:nvSpPr>
      <dsp:spPr>
        <a:xfrm>
          <a:off x="1493203" y="3232593"/>
          <a:ext cx="6736396" cy="12928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6823" tIns="136823" rIns="136823" bIns="136823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Firewall: Other ports filtered</a:t>
          </a:r>
        </a:p>
      </dsp:txBody>
      <dsp:txXfrm>
        <a:off x="1493203" y="3232593"/>
        <a:ext cx="6736396" cy="129281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16/7/layout/VerticalHollowActionList">
  <dgm:title val="Vertical Hollow Action List"/>
  <dgm:desc val="Use to show non-sequential or grouped lists of information. Works well with large amounts of text. All text has the same level of emphasis, and direction is not implied."/>
  <dgm:catLst>
    <dgm:cat type="list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  <dgm:pt modelId="5">
          <dgm:prSet phldr="1"/>
        </dgm:pt>
        <dgm:pt modelId="5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7" srcId="0" destId="4" srcOrd="3" destOrd="0"/>
        <dgm:cxn modelId="8" srcId="0" destId="5" srcOrd="4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  <dgm:cxn modelId="53" srcId="5" destId="5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6"/>
      <dgm:constr type="primFontSz" for="des" forName="parentText" op="equ" val="28"/>
      <dgm:constr type="primFontSz" for="des" forName="descendantText" refType="primFontSz" refFor="des" refForName="parentText" op="lte" fact="0.82"/>
      <dgm:constr type="primFontSz" for="des" forName="parentText" refType="primFontSz" refFor="des" refForName="descendantText" op="lte" fact="1.25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2"/>
          <dgm:constr type="w" for="ch" forName="descendantText" refType="w" fact="0.8"/>
          <dgm:constr type="h" for="ch" forName="parentText" refType="h"/>
          <dgm:constr type="h" for="ch" forName="descendantText" refType="h" refFor="ch" refForName="parentText"/>
        </dgm:constrLst>
        <dgm:ruleLst/>
        <dgm:layoutNode name="parentText" styleLbl="solidFgAcc1">
          <dgm:varLst>
            <dgm:chMax val="1"/>
            <dgm:bulletEnabled/>
          </dgm:varLst>
          <dgm:alg type="tx"/>
          <dgm:shape xmlns:r="http://schemas.openxmlformats.org/officeDocument/2006/relationships" type="rect" r:blip="" zOrderOff="3">
            <dgm:adjLst/>
          </dgm:shape>
          <dgm:presOf axis="self" ptType="node"/>
          <dgm:constrLst>
            <dgm:constr type="tMarg" refType="h" fact="0.28"/>
            <dgm:constr type="bMarg" refType="h" fact="0.28"/>
            <dgm:constr type="lMarg" refType="w" fact="0.15"/>
            <dgm:constr type="rMarg" refType="w" fact="0.15"/>
          </dgm:constrLst>
          <dgm:ruleLst>
            <dgm:rule type="primFontSz" val="15" fact="NaN" max="NaN"/>
          </dgm:ruleLst>
        </dgm:layoutNode>
        <dgm:layoutNode name="descendantText" styleLbl="alignNode1">
          <dgm:varLst>
            <dgm:bulletEnabled/>
          </dgm:varLst>
          <dgm:alg type="tx">
            <dgm:param type="stBulletLvl" val="0"/>
            <dgm:param type="parTxLTRAlign" val="l"/>
            <dgm:param type="shpTxLTRAlignCh" val="l"/>
            <dgm:param type="parTxRTLAlign" val="r"/>
            <dgm:param type="shpTxRTLAlignCh" val="r"/>
          </dgm:alg>
          <dgm:choose name="Name10">
            <dgm:if name="Name11" func="var" arg="dir" op="equ" val="norm">
              <dgm:shape xmlns:r="http://schemas.openxmlformats.org/officeDocument/2006/relationships" type="rect" r:blip="">
                <dgm:adjLst/>
              </dgm:shape>
            </dgm:if>
            <dgm:else name="Name12">
              <dgm:shape xmlns:r="http://schemas.openxmlformats.org/officeDocument/2006/relationships" type="rect" r:blip="">
                <dgm:adjLst/>
              </dgm:shape>
            </dgm:else>
          </dgm:choose>
          <dgm:presOf axis="des" ptType="node"/>
          <dgm:constrLst>
            <dgm:constr type="primFontSz" val="24"/>
            <dgm:constr type="lMarg" refType="w" fact="0.055"/>
            <dgm:constr type="rMarg" refType="w" fact="0.055"/>
            <dgm:constr type="tMarg" refType="h" fact="0.72"/>
            <dgm:constr type="bMarg" refType="h" fact="0.72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arrow5">
  <dgm:title val=""/>
  <dgm:desc val=""/>
  <dgm:catLst>
    <dgm:cat type="relationship" pri="6000"/>
    <dgm:cat type="process" pri="3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ch" ptType="node" func="cnt" op="equ" val="2">
        <dgm:choose name="Name2">
          <dgm:if name="Name3" func="var" arg="dir" op="equ" val="norm">
            <dgm:alg type="cycle">
              <dgm:param type="rotPath" val="alongPath"/>
              <dgm:param type="stAng" val="270"/>
            </dgm:alg>
          </dgm:if>
          <dgm:else name="Name4">
            <dgm:alg type="cycle">
              <dgm:param type="rotPath" val="alongPath"/>
              <dgm:param type="stAng" val="90"/>
              <dgm:param type="spanAng" val="-360"/>
            </dgm:alg>
          </dgm:else>
        </dgm:choose>
      </dgm:if>
      <dgm:else name="Name5">
        <dgm:choose name="Name6">
          <dgm:if name="Name7" func="var" arg="dir" op="equ" val="norm">
            <dgm:alg type="cycle">
              <dgm:param type="rotPath" val="alongPath"/>
            </dgm:alg>
          </dgm:if>
          <dgm:else name="Name8">
            <dgm:alg type="cycle">
              <dgm:param type="rotPath" val="alongPath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lte" val="2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0.1"/>
          <dgm:constr type="sibSp" refType="h" op="lte" fact="0.1"/>
          <dgm:constr type="diam" refType="w" refFor="ch" refPtType="node" op="equ" fact="1.1"/>
        </dgm:constrLst>
      </dgm:if>
      <dgm:if name="Name11" axis="ch" ptType="node" func="cnt" op="equ" val="5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2"/>
          <dgm:constr type="sibSp" refType="h" op="lte" fact="0.1"/>
        </dgm:constrLst>
      </dgm:if>
      <dgm:if name="Name12" axis="ch" ptType="node" func="cnt" op="equ" val="6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if name="Name13" axis="ch" ptType="node" func="cnt" op="equ" val="7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if name="Name14" axis="ch" ptType="node" func="cnt" op="equ" val="8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/>
          <dgm:constr type="sibSp" refType="h" op="lte" fact="0.1"/>
        </dgm:constrLst>
      </dgm:if>
      <dgm:if name="Name15" axis="ch" ptType="node" func="cnt" op="gte" val="9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else name="Name16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35"/>
        </dgm:constrLst>
      </dgm:else>
    </dgm:choose>
    <dgm:ruleLst/>
    <dgm:forEach name="Name17" axis="ch" ptType="node">
      <dgm:layoutNode name="arrow">
        <dgm:varLst>
          <dgm:bulletEnabled val="1"/>
        </dgm:varLst>
        <dgm:alg type="tx"/>
        <dgm:shape xmlns:r="http://schemas.openxmlformats.org/officeDocument/2006/relationships" type="downArrow" r:blip="">
          <dgm:adjLst>
            <dgm:adj idx="2" val="0.35"/>
          </dgm:adjLst>
        </dgm:shape>
        <dgm:presOf axis="desOrSelf" ptType="node"/>
        <dgm:constrLst/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6/7/layout/VerticalHollowActionList">
  <dgm:title val="Vertical Hollow Action List"/>
  <dgm:desc val="Use to show non-sequential or grouped lists of information. Works well with large amounts of text. All text has the same level of emphasis, and direction is not implied."/>
  <dgm:catLst>
    <dgm:cat type="list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  <dgm:pt modelId="5">
          <dgm:prSet phldr="1"/>
        </dgm:pt>
        <dgm:pt modelId="5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7" srcId="0" destId="4" srcOrd="3" destOrd="0"/>
        <dgm:cxn modelId="8" srcId="0" destId="5" srcOrd="4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  <dgm:cxn modelId="53" srcId="5" destId="5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6"/>
      <dgm:constr type="primFontSz" for="des" forName="parentText" op="equ" val="28"/>
      <dgm:constr type="primFontSz" for="des" forName="descendantText" refType="primFontSz" refFor="des" refForName="parentText" op="lte" fact="0.82"/>
      <dgm:constr type="primFontSz" for="des" forName="parentText" refType="primFontSz" refFor="des" refForName="descendantText" op="lte" fact="1.25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2"/>
          <dgm:constr type="w" for="ch" forName="descendantText" refType="w" fact="0.8"/>
          <dgm:constr type="h" for="ch" forName="parentText" refType="h"/>
          <dgm:constr type="h" for="ch" forName="descendantText" refType="h" refFor="ch" refForName="parentText"/>
        </dgm:constrLst>
        <dgm:ruleLst/>
        <dgm:layoutNode name="parentText" styleLbl="solidFgAcc1">
          <dgm:varLst>
            <dgm:chMax val="1"/>
            <dgm:bulletEnabled/>
          </dgm:varLst>
          <dgm:alg type="tx"/>
          <dgm:shape xmlns:r="http://schemas.openxmlformats.org/officeDocument/2006/relationships" type="rect" r:blip="" zOrderOff="3">
            <dgm:adjLst/>
          </dgm:shape>
          <dgm:presOf axis="self" ptType="node"/>
          <dgm:constrLst>
            <dgm:constr type="tMarg" refType="h" fact="0.28"/>
            <dgm:constr type="bMarg" refType="h" fact="0.28"/>
            <dgm:constr type="lMarg" refType="w" fact="0.15"/>
            <dgm:constr type="rMarg" refType="w" fact="0.15"/>
          </dgm:constrLst>
          <dgm:ruleLst>
            <dgm:rule type="primFontSz" val="15" fact="NaN" max="NaN"/>
          </dgm:ruleLst>
        </dgm:layoutNode>
        <dgm:layoutNode name="descendantText" styleLbl="alignNode1">
          <dgm:varLst>
            <dgm:bulletEnabled/>
          </dgm:varLst>
          <dgm:alg type="tx">
            <dgm:param type="stBulletLvl" val="0"/>
            <dgm:param type="parTxLTRAlign" val="l"/>
            <dgm:param type="shpTxLTRAlignCh" val="l"/>
            <dgm:param type="parTxRTLAlign" val="r"/>
            <dgm:param type="shpTxRTLAlignCh" val="r"/>
          </dgm:alg>
          <dgm:choose name="Name10">
            <dgm:if name="Name11" func="var" arg="dir" op="equ" val="norm">
              <dgm:shape xmlns:r="http://schemas.openxmlformats.org/officeDocument/2006/relationships" type="rect" r:blip="">
                <dgm:adjLst/>
              </dgm:shape>
            </dgm:if>
            <dgm:else name="Name12">
              <dgm:shape xmlns:r="http://schemas.openxmlformats.org/officeDocument/2006/relationships" type="rect" r:blip="">
                <dgm:adjLst/>
              </dgm:shape>
            </dgm:else>
          </dgm:choose>
          <dgm:presOf axis="des" ptType="node"/>
          <dgm:constrLst>
            <dgm:constr type="primFontSz" val="24"/>
            <dgm:constr type="lMarg" refType="w" fact="0.055"/>
            <dgm:constr type="rMarg" refType="w" fact="0.055"/>
            <dgm:constr type="tMarg" refType="h" fact="0.72"/>
            <dgm:constr type="bMarg" refType="h" fact="0.72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  <p:transition spd="slow">
    <p:comb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  <p:transition spd="slow">
    <p:comb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  <p:transition spd="slow">
    <p:comb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  <p:transition spd="slow">
    <p:comb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  <p:transition spd="slow">
    <p:comb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  <p:transition spd="slow">
    <p:comb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  <p:transition spd="slow">
    <p:comb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  <p:transition spd="slow">
    <p:comb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  <p:transition spd="slow">
    <p:comb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  <p:transition spd="slow">
    <p:comb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  <p:transition spd="slow">
    <p:comb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11/4/2025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comb/>
  </p:transition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indley.com/archives/2025/01/authorization_matters.shtml" TargetMode="External"/><Relationship Id="rId7" Type="http://schemas.openxmlformats.org/officeDocument/2006/relationships/hyperlink" Target="https://foto.wuestenigel.com/hacker-coding/" TargetMode="External"/><Relationship Id="rId2" Type="http://schemas.openxmlformats.org/officeDocument/2006/relationships/image" Target="../media/image1.bin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jpeg"/><Relationship Id="rId5" Type="http://schemas.openxmlformats.org/officeDocument/2006/relationships/hyperlink" Target="https://netzpolitik.org/2020/staatstrojaner-fuer-geheimdienste-tritt-die-regelung-in-kraft-werden-wir-dagegen-klagen/" TargetMode="Externa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.xml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ngall.com/networking-png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5.xml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5.xml"/><Relationship Id="rId5" Type="http://schemas.openxmlformats.org/officeDocument/2006/relationships/diagramColors" Target="../diagrams/colors15.xml"/><Relationship Id="rId4" Type="http://schemas.openxmlformats.org/officeDocument/2006/relationships/diagramQuickStyle" Target="../diagrams/quickStyle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ontiersin.org/articles/10.3389/fevo.2023.1150083/full" TargetMode="Externa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foto.wuestenigel.com/sugar-bun-on-white-background-flip-2020/" TargetMode="Externa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835458"/>
            <a:ext cx="7772400" cy="1470025"/>
          </a:xfrm>
        </p:spPr>
        <p:txBody>
          <a:bodyPr/>
          <a:lstStyle/>
          <a:p>
            <a:r>
              <a:rPr sz="3200" b="1" dirty="0">
                <a:solidFill>
                  <a:srgbClr val="C8C8FF"/>
                </a:solidFill>
              </a:rPr>
              <a:t>Cybersecurity Penetration Testing Report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431458"/>
            <a:ext cx="6400800" cy="1752600"/>
          </a:xfrm>
        </p:spPr>
        <p:txBody>
          <a:bodyPr/>
          <a:lstStyle/>
          <a:p>
            <a:r>
              <a:rPr sz="2000" dirty="0">
                <a:solidFill>
                  <a:srgbClr val="E6E6E6"/>
                </a:solidFill>
              </a:rPr>
              <a:t>Target:</a:t>
            </a:r>
            <a:r>
              <a:rPr lang="en-US" sz="2000" dirty="0">
                <a:solidFill>
                  <a:srgbClr val="E6E6E6"/>
                </a:solidFill>
              </a:rPr>
              <a:t> CISCO</a:t>
            </a:r>
            <a:endParaRPr sz="2000" dirty="0">
              <a:solidFill>
                <a:srgbClr val="E6E6E6"/>
              </a:solidFill>
            </a:endParaRPr>
          </a:p>
          <a:p>
            <a:r>
              <a:rPr sz="2000" dirty="0">
                <a:solidFill>
                  <a:srgbClr val="E6E6E6"/>
                </a:solidFill>
              </a:rPr>
              <a:t>Prepared</a:t>
            </a:r>
            <a:r>
              <a:rPr lang="en-US" sz="2000" dirty="0">
                <a:solidFill>
                  <a:srgbClr val="E6E6E6"/>
                </a:solidFill>
              </a:rPr>
              <a:t> by Ultra Cybersecurity Weekend Class</a:t>
            </a:r>
            <a:endParaRPr sz="2000" dirty="0">
              <a:solidFill>
                <a:srgbClr val="E6E6E6"/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6E9F725-85C5-7B82-8BAA-E4DE292CDAAD}"/>
              </a:ext>
            </a:extLst>
          </p:cNvPr>
          <p:cNvGrpSpPr/>
          <p:nvPr/>
        </p:nvGrpSpPr>
        <p:grpSpPr>
          <a:xfrm>
            <a:off x="582748" y="4544362"/>
            <a:ext cx="8541588" cy="1902874"/>
            <a:chOff x="582748" y="4544362"/>
            <a:chExt cx="8541588" cy="190287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2AC314F-E27A-567F-9A94-E085221A4E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3519951" y="4574199"/>
              <a:ext cx="2860560" cy="1873037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838BBE2F-81A4-8D6F-3AC1-140A1577018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6565452" y="4544362"/>
              <a:ext cx="2558884" cy="1873037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37973F4-FB4B-2F9E-7D9A-CB605DECA70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837473B0-CC2E-450A-ABE3-18F120FF3D39}">
                  <a1611:picAttrSrcUrl xmlns:a1611="http://schemas.microsoft.com/office/drawing/2016/11/main" r:id="rId7"/>
                </a:ext>
              </a:extLst>
            </a:blip>
            <a:stretch>
              <a:fillRect/>
            </a:stretch>
          </p:blipFill>
          <p:spPr>
            <a:xfrm>
              <a:off x="582748" y="4568958"/>
              <a:ext cx="2576811" cy="1878278"/>
            </a:xfrm>
            <a:prstGeom prst="rect">
              <a:avLst/>
            </a:prstGeom>
          </p:spPr>
        </p:pic>
      </p:grpSp>
    </p:spTree>
  </p:cSld>
  <p:clrMapOvr>
    <a:masterClrMapping/>
  </p:clrMapOvr>
  <p:transition spd="slow">
    <p:comb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>
                <a:solidFill>
                  <a:srgbClr val="C8C8FF"/>
                </a:solidFill>
              </a:rPr>
              <a:t>DNS Risks &amp; Fixes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BC79D96-6AF5-8839-8CCD-D6D081CC1AD4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ransition spd="slow">
    <p:comb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>
                <a:solidFill>
                  <a:srgbClr val="C8C8FF"/>
                </a:solidFill>
              </a:rPr>
              <a:t>Subdomain Enumeration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3A3546D-713B-3A6A-306D-979948C7CCD8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ransition spd="slow">
    <p:comb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3200" b="1">
                <a:solidFill>
                  <a:srgbClr val="C8C8FF"/>
                </a:solidFill>
              </a:rPr>
              <a:t>Subdomain Risks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63E59EB6-C8E2-C954-2756-52EF8118D8CA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ransition spd="slow">
    <p:comb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4E0A5C5C-2A95-428E-9F6A-0D29EBD57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296" y="1040837"/>
            <a:ext cx="3566211" cy="4754948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1056F38F-7C4E-461D-8709-7D0024AE1F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9558" y="1029607"/>
            <a:ext cx="3566211" cy="4754948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C7278469-3C3C-49CE-AEEE-E176A4900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970" y="934855"/>
            <a:ext cx="3566211" cy="4754948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6776" y="1877492"/>
            <a:ext cx="3022599" cy="3215373"/>
          </a:xfrm>
        </p:spPr>
        <p:txBody>
          <a:bodyPr>
            <a:normAutofit/>
          </a:bodyPr>
          <a:lstStyle/>
          <a:p>
            <a:r>
              <a:rPr lang="en-US" b="1">
                <a:solidFill>
                  <a:schemeClr val="bg1"/>
                </a:solidFill>
              </a:rPr>
              <a:t>Subdomain Mitigation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93DC754C-7E09-422D-A8BB-AF632E90DF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77893"/>
            <a:ext cx="1396390" cy="717514"/>
            <a:chOff x="0" y="377893"/>
            <a:chExt cx="1861854" cy="717514"/>
          </a:xfrm>
          <a:solidFill>
            <a:schemeClr val="bg1"/>
          </a:solidFill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5A741B9-65EC-4C5B-9FE0-4A18575771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37789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C0BB4301-41FA-4453-956F-A11CC664B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1762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40" name="Graphic 212">
            <a:extLst>
              <a:ext uri="{FF2B5EF4-FFF2-40B4-BE49-F238E27FC236}">
                <a16:creationId xmlns:a16="http://schemas.microsoft.com/office/drawing/2014/main" id="{4C6598AB-1C17-4D54-951C-A082D94AC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41393" y="457812"/>
            <a:ext cx="685923" cy="91456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41" name="Graphic 212">
            <a:extLst>
              <a:ext uri="{FF2B5EF4-FFF2-40B4-BE49-F238E27FC236}">
                <a16:creationId xmlns:a16="http://schemas.microsoft.com/office/drawing/2014/main" id="{C83B66D7-137D-4AC1-B172-53D60F08BE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41393" y="457812"/>
            <a:ext cx="685923" cy="91456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F6B92503-6984-4D15-8B98-8718709B78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2232" y="4946663"/>
            <a:ext cx="239955" cy="319941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08DDF938-524E-4C18-A47D-C006278323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2232" y="4946663"/>
            <a:ext cx="239955" cy="319941"/>
          </a:xfrm>
          <a:prstGeom prst="ellipse">
            <a:avLst/>
          </a:pr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6151" y="1130846"/>
            <a:ext cx="3912879" cy="4351338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endParaRPr lang="en-US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</a:pPr>
            <a:r>
              <a:rPr lang="en-US">
                <a:solidFill>
                  <a:schemeClr val="bg1"/>
                </a:solidFill>
              </a:rPr>
              <a:t>Audit/remove unused subdomains</a:t>
            </a:r>
          </a:p>
          <a:p>
            <a:pPr>
              <a:lnSpc>
                <a:spcPct val="90000"/>
              </a:lnSpc>
            </a:pPr>
            <a:r>
              <a:rPr lang="en-US">
                <a:solidFill>
                  <a:schemeClr val="bg1"/>
                </a:solidFill>
              </a:rPr>
              <a:t>Enforce DNSSEC</a:t>
            </a:r>
          </a:p>
          <a:p>
            <a:pPr>
              <a:lnSpc>
                <a:spcPct val="90000"/>
              </a:lnSpc>
            </a:pPr>
            <a:r>
              <a:rPr lang="en-US">
                <a:solidFill>
                  <a:schemeClr val="bg1"/>
                </a:solidFill>
              </a:rPr>
              <a:t>Patch &amp; secure all public systems</a:t>
            </a:r>
          </a:p>
          <a:p>
            <a:pPr>
              <a:lnSpc>
                <a:spcPct val="90000"/>
              </a:lnSpc>
            </a:pPr>
            <a:r>
              <a:rPr lang="en-US">
                <a:solidFill>
                  <a:schemeClr val="bg1"/>
                </a:solidFill>
              </a:rPr>
              <a:t>Continuous monitoring</a:t>
            </a:r>
          </a:p>
        </p:txBody>
      </p:sp>
      <p:grpSp>
        <p:nvGrpSpPr>
          <p:cNvPr id="28" name="Graphic 185">
            <a:extLst>
              <a:ext uri="{FF2B5EF4-FFF2-40B4-BE49-F238E27FC236}">
                <a16:creationId xmlns:a16="http://schemas.microsoft.com/office/drawing/2014/main" id="{3773FAF5-C452-4455-9411-D6AF5EBD4C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359174" y="6139464"/>
            <a:ext cx="790849" cy="469689"/>
            <a:chOff x="9841624" y="4115729"/>
            <a:chExt cx="602169" cy="268223"/>
          </a:xfrm>
          <a:solidFill>
            <a:schemeClr val="bg1"/>
          </a:solidFill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1ECA0D96-F63C-4F7B-BE16-0F3FE76D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74F83A81-0546-400A-918A-90C9C48B81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9741F692-A5B6-4215-86D9-B1FD4FF26A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CC0876CB-9C60-4580-8FED-CD64EC7664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A879B3B7-48DB-4D3A-BB33-02766EAD3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</p:cSld>
  <p:clrMapOvr>
    <a:masterClrMapping/>
  </p:clrMapOvr>
  <p:transition spd="slow">
    <p:comb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3200" b="1">
                <a:solidFill>
                  <a:srgbClr val="C8C8FF"/>
                </a:solidFill>
              </a:rPr>
              <a:t>Nmap &amp; Ping Results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97D47F1-02D4-1B55-1D78-BB57F0D6FF93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ransition spd="slow">
    <p:comb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>
                <a:solidFill>
                  <a:srgbClr val="C8C8FF"/>
                </a:solidFill>
              </a:rPr>
              <a:t>Nmap/Ping Risks &amp; Fixes</a:t>
            </a:r>
          </a:p>
        </p:txBody>
      </p:sp>
      <p:graphicFrame>
        <p:nvGraphicFramePr>
          <p:cNvPr id="15" name="Content Placeholder 2">
            <a:extLst>
              <a:ext uri="{FF2B5EF4-FFF2-40B4-BE49-F238E27FC236}">
                <a16:creationId xmlns:a16="http://schemas.microsoft.com/office/drawing/2014/main" id="{7F7840B7-739E-07B3-9AF3-AA27E12E6618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ransition spd="slow">
    <p:comb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C541B88-1AE9-40C3-AFD5-967787C197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5F17139-31EE-46AC-B04F-DBBD852DD6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667947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195697"/>
            <a:ext cx="2400300" cy="4238118"/>
          </a:xfrm>
        </p:spPr>
        <p:txBody>
          <a:bodyPr>
            <a:normAutofit/>
          </a:bodyPr>
          <a:lstStyle/>
          <a:p>
            <a:r>
              <a:rPr lang="en-US" b="1">
                <a:solidFill>
                  <a:schemeClr val="bg1"/>
                </a:solidFill>
              </a:rPr>
              <a:t>Nikto Results</a:t>
            </a:r>
          </a:p>
        </p:txBody>
      </p:sp>
      <p:grpSp>
        <p:nvGrpSpPr>
          <p:cNvPr id="13" name="Graphic 38">
            <a:extLst>
              <a:ext uri="{FF2B5EF4-FFF2-40B4-BE49-F238E27FC236}">
                <a16:creationId xmlns:a16="http://schemas.microsoft.com/office/drawing/2014/main" id="{7CF625D3-71A3-4F30-A096-8EF334E959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02912"/>
            <a:ext cx="1432689" cy="709660"/>
            <a:chOff x="2267504" y="2540250"/>
            <a:chExt cx="1990951" cy="739640"/>
          </a:xfrm>
          <a:solidFill>
            <a:schemeClr val="bg1"/>
          </a:solidFill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6754E2F-F56E-4BA3-99DD-8EBF110E34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24A69059-7C49-49C6-B071-F2A9B558E0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7" name="Oval 16">
            <a:extLst>
              <a:ext uri="{FF2B5EF4-FFF2-40B4-BE49-F238E27FC236}">
                <a16:creationId xmlns:a16="http://schemas.microsoft.com/office/drawing/2014/main" id="{89D16701-DA76-4F72-BB63-E2C3FFBDFE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695" y="4752208"/>
            <a:ext cx="273765" cy="365021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CC28BE1-9DC6-43FE-9582-39F091098D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695" y="4752208"/>
            <a:ext cx="273765" cy="365021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21" name="Graphic 4">
            <a:extLst>
              <a:ext uri="{FF2B5EF4-FFF2-40B4-BE49-F238E27FC236}">
                <a16:creationId xmlns:a16="http://schemas.microsoft.com/office/drawing/2014/main" id="{AF9AF3F3-CE0C-4125-BDD7-346487FA0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082214" y="5539935"/>
            <a:ext cx="731374" cy="975171"/>
            <a:chOff x="5829300" y="3162300"/>
            <a:chExt cx="532256" cy="532257"/>
          </a:xfrm>
          <a:solidFill>
            <a:schemeClr val="bg1"/>
          </a:solidFill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31DFBFA-CF4D-4940-9086-26F83E5C6B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27854033-BD20-4C77-8C5B-048F4B3BDD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BC93AA74-BEB3-444F-835B-7AA6ECE617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F00DF1C9-6952-4704-B8B3-95406E18E4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B34783FD-297C-40D2-964B-DBAE4DE283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E621623-0357-4FD5-A1AC-4005010259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024F346E-10A0-458F-A9CA-8C0079472F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7937A2F7-01A9-47F3-BED6-B61D998408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5B44DAF8-5073-441A-82E1-180385D35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52B0413D-0E36-4A90-8E6A-9EDC676A60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6059ECF-0D50-48AD-B67A-645EC29D3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B394906F-6BF2-447E-9886-F12708E128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A45EB96B-215A-4EBF-A594-2B08222339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4DF509D-D826-59B1-21D9-4DBB2E63C19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07890488"/>
              </p:ext>
            </p:extLst>
          </p:nvPr>
        </p:nvGraphicFramePr>
        <p:xfrm>
          <a:off x="4113104" y="477540"/>
          <a:ext cx="4726201" cy="58788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ransition spd="slow">
    <p:comb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C541B88-1AE9-40C3-AFD5-967787C197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5F17139-31EE-46AC-B04F-DBBD852DD6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667947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195697"/>
            <a:ext cx="2400300" cy="4238118"/>
          </a:xfrm>
        </p:spPr>
        <p:txBody>
          <a:bodyPr>
            <a:normAutofit/>
          </a:bodyPr>
          <a:lstStyle/>
          <a:p>
            <a:r>
              <a:rPr lang="en-US" b="1">
                <a:solidFill>
                  <a:schemeClr val="bg1"/>
                </a:solidFill>
              </a:rPr>
              <a:t>Nikto Fixes (Urgent)</a:t>
            </a:r>
          </a:p>
        </p:txBody>
      </p:sp>
      <p:grpSp>
        <p:nvGrpSpPr>
          <p:cNvPr id="13" name="Graphic 38">
            <a:extLst>
              <a:ext uri="{FF2B5EF4-FFF2-40B4-BE49-F238E27FC236}">
                <a16:creationId xmlns:a16="http://schemas.microsoft.com/office/drawing/2014/main" id="{7CF625D3-71A3-4F30-A096-8EF334E959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02912"/>
            <a:ext cx="1432689" cy="709660"/>
            <a:chOff x="2267504" y="2540250"/>
            <a:chExt cx="1990951" cy="739640"/>
          </a:xfrm>
          <a:solidFill>
            <a:schemeClr val="bg1"/>
          </a:solidFill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6754E2F-F56E-4BA3-99DD-8EBF110E34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24A69059-7C49-49C6-B071-F2A9B558E0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7" name="Oval 16">
            <a:extLst>
              <a:ext uri="{FF2B5EF4-FFF2-40B4-BE49-F238E27FC236}">
                <a16:creationId xmlns:a16="http://schemas.microsoft.com/office/drawing/2014/main" id="{89D16701-DA76-4F72-BB63-E2C3FFBDFE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695" y="4752208"/>
            <a:ext cx="273765" cy="365021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CC28BE1-9DC6-43FE-9582-39F091098D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695" y="4752208"/>
            <a:ext cx="273765" cy="365021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21" name="Graphic 4">
            <a:extLst>
              <a:ext uri="{FF2B5EF4-FFF2-40B4-BE49-F238E27FC236}">
                <a16:creationId xmlns:a16="http://schemas.microsoft.com/office/drawing/2014/main" id="{AF9AF3F3-CE0C-4125-BDD7-346487FA0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082214" y="5539935"/>
            <a:ext cx="731374" cy="975171"/>
            <a:chOff x="5829300" y="3162300"/>
            <a:chExt cx="532256" cy="532257"/>
          </a:xfrm>
          <a:solidFill>
            <a:schemeClr val="bg1"/>
          </a:solidFill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31DFBFA-CF4D-4940-9086-26F83E5C6B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27854033-BD20-4C77-8C5B-048F4B3BDD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BC93AA74-BEB3-444F-835B-7AA6ECE617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F00DF1C9-6952-4704-B8B3-95406E18E4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B34783FD-297C-40D2-964B-DBAE4DE283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E621623-0357-4FD5-A1AC-4005010259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024F346E-10A0-458F-A9CA-8C0079472F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7937A2F7-01A9-47F3-BED6-B61D998408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5B44DAF8-5073-441A-82E1-180385D35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52B0413D-0E36-4A90-8E6A-9EDC676A60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6059ECF-0D50-48AD-B67A-645EC29D3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B394906F-6BF2-447E-9886-F12708E128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A45EB96B-215A-4EBF-A594-2B08222339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1FFBB05-4D9A-2346-9813-19B135B5630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49346853"/>
              </p:ext>
            </p:extLst>
          </p:nvPr>
        </p:nvGraphicFramePr>
        <p:xfrm>
          <a:off x="4113104" y="477540"/>
          <a:ext cx="4726201" cy="58788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ransition spd="slow">
    <p:comb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F6F39C2-8746-4599-843B-CED156C408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5D714AD-9E94-4752-AA45-D4B0EAAB52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4652"/>
            <a:ext cx="3333122" cy="6323347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9558" y="767258"/>
            <a:ext cx="2407001" cy="5323484"/>
          </a:xfrm>
        </p:spPr>
        <p:txBody>
          <a:bodyPr>
            <a:normAutofit/>
          </a:bodyPr>
          <a:lstStyle/>
          <a:p>
            <a:r>
              <a:rPr lang="en-US" sz="2400" b="1">
                <a:solidFill>
                  <a:schemeClr val="bg1"/>
                </a:solidFill>
              </a:rPr>
              <a:t>WAF &amp; Proxy Testing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FF89E09-42FB-4694-96E4-95652B1D83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119882" y="3404998"/>
            <a:ext cx="6858002" cy="48006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5D3C032-881F-4579-A4BF-0FA966E9F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470645"/>
            <a:ext cx="9144000" cy="64008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2" name="Content Placeholder 2">
            <a:extLst>
              <a:ext uri="{FF2B5EF4-FFF2-40B4-BE49-F238E27FC236}">
                <a16:creationId xmlns:a16="http://schemas.microsoft.com/office/drawing/2014/main" id="{9944B407-3EFC-FA1B-FE94-E68B994DCCD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40104741"/>
              </p:ext>
            </p:extLst>
          </p:nvPr>
        </p:nvGraphicFramePr>
        <p:xfrm>
          <a:off x="3932187" y="1005298"/>
          <a:ext cx="4817176" cy="50854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ransition spd="slow">
    <p:comb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3896A03-3945-419A-B66B-4EE266EDD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" y="0"/>
            <a:ext cx="3490714" cy="6858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7638" y="637762"/>
            <a:ext cx="2173707" cy="5576770"/>
          </a:xfrm>
        </p:spPr>
        <p:txBody>
          <a:bodyPr anchor="t">
            <a:normAutofit/>
          </a:bodyPr>
          <a:lstStyle/>
          <a:p>
            <a:pPr algn="l"/>
            <a:r>
              <a:rPr lang="en-US" b="1">
                <a:solidFill>
                  <a:schemeClr val="bg1"/>
                </a:solidFill>
              </a:rPr>
              <a:t>OWASP ZAP Findings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34F5AD2-EDBD-4BBD-A55C-EAFFD0C709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89401" y="0"/>
            <a:ext cx="5654591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5" name="Content Placeholder 2">
            <a:extLst>
              <a:ext uri="{FF2B5EF4-FFF2-40B4-BE49-F238E27FC236}">
                <a16:creationId xmlns:a16="http://schemas.microsoft.com/office/drawing/2014/main" id="{52124DF9-0FF8-DE56-2357-67991CE194C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13642916"/>
              </p:ext>
            </p:extLst>
          </p:nvPr>
        </p:nvGraphicFramePr>
        <p:xfrm>
          <a:off x="4079965" y="637762"/>
          <a:ext cx="4204051" cy="55392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ransition spd="slow">
    <p:comb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7A453D2-15D8-4403-815F-291FA1634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161EA6B-09CA-445B-AB0D-8DF76FA92D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EA1DAFF-CECA-492F-BFA1-22C64956B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075420"/>
            <a:ext cx="9036544" cy="4093306"/>
            <a:chOff x="1" y="2075420"/>
            <a:chExt cx="12048729" cy="4093306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5D3D3744-142C-4653-90AB-546FE6B849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0BC69CAC-820B-41BA-BFCA-79B4557683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3D205E7A-88AB-4C4B-B8D1-5A76AA878B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0D4286E9-8501-4EBF-874C-74897B4B6F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5586ADC-910E-45C9-BAB4-CB0EFBEE5B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DAB594C5-5BB0-49AE-8AAC-AE40A6F8A3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B8114C98-A349-4111-A123-E8EAB86ABE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7479052" y="1131512"/>
            <a:ext cx="2796461" cy="533439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70FB431-AE18-414D-92F4-1D12D1991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444654" y="317578"/>
            <a:ext cx="411480" cy="549007"/>
            <a:chOff x="7029447" y="3514725"/>
            <a:chExt cx="1285875" cy="549007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4467063-D74E-4D42-8790-B9F6D69584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A1D19BAC-1681-47BC-AAF5-92FAFFF6F4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94347C2B-E846-452C-97AA-7E254FC1CE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10EA2B35-7959-4C2A-84AA-FF5D94FED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342D03CD-6259-59E7-872B-79DD0D0C78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4315" r="-1" b="-1"/>
          <a:stretch>
            <a:fillRect/>
          </a:stretch>
        </p:blipFill>
        <p:spPr>
          <a:xfrm>
            <a:off x="469942" y="317578"/>
            <a:ext cx="8138333" cy="3508437"/>
          </a:xfrm>
          <a:prstGeom prst="rect">
            <a:avLst/>
          </a:prstGeom>
          <a:ln>
            <a:noFill/>
          </a:ln>
          <a:effectLst/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AF19A774-30A5-488B-9BAF-629C644029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317544" y="536210"/>
            <a:ext cx="304800" cy="322326"/>
            <a:chOff x="215328" y="-46937"/>
            <a:chExt cx="304800" cy="2773841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291EBF88-5B98-4258-A542-14C3AF2E52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8FBC2D58-9E3C-490D-BD7A-61EF07EA79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B6CF1BB4-1C1D-4EDE-BA26-0243FCF83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00C83729-E02F-4512-AFE7-F4792228BD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Rectangle 36">
            <a:extLst>
              <a:ext uri="{FF2B5EF4-FFF2-40B4-BE49-F238E27FC236}">
                <a16:creationId xmlns:a16="http://schemas.microsoft.com/office/drawing/2014/main" id="{E2D3D3F2-ABBB-4453-B1C5-1BEBF7E4D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6140785"/>
            <a:ext cx="4571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8214E4A5-A0D2-42C4-8D14-D2A7E495F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645785" y="5940560"/>
            <a:ext cx="1285875" cy="549007"/>
            <a:chOff x="7029447" y="3514725"/>
            <a:chExt cx="1285875" cy="549007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7494D7A0-6B21-41E8-A7D3-0033BBB791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1E141D7D-32B0-448E-A666-EA8703AFCF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D87E268-6345-420F-8B97-B37ED0410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35E1622E-7FA6-4760-A2BF-A8105EBF7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202" y="4018137"/>
            <a:ext cx="3426795" cy="2129586"/>
          </a:xfrm>
          <a:noFill/>
        </p:spPr>
        <p:txBody>
          <a:bodyPr anchor="t">
            <a:normAutofit/>
          </a:bodyPr>
          <a:lstStyle/>
          <a:p>
            <a:pPr algn="l"/>
            <a:r>
              <a:rPr lang="en-US" sz="4200" b="1" dirty="0">
                <a:solidFill>
                  <a:schemeClr val="bg1"/>
                </a:solidFill>
              </a:rPr>
              <a:t>Executive 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14560" y="4018143"/>
            <a:ext cx="4255578" cy="2129599"/>
          </a:xfrm>
          <a:noFill/>
        </p:spPr>
        <p:txBody>
          <a:bodyPr anchor="t">
            <a:normAutofit/>
          </a:bodyPr>
          <a:lstStyle/>
          <a:p>
            <a:endParaRPr lang="en-US" sz="1600" dirty="0">
              <a:solidFill>
                <a:schemeClr val="bg1"/>
              </a:solidFill>
            </a:endParaRPr>
          </a:p>
          <a:p>
            <a:r>
              <a:rPr lang="en-US" sz="1600" dirty="0">
                <a:solidFill>
                  <a:schemeClr val="bg1"/>
                </a:solidFill>
              </a:rPr>
              <a:t>Purpose: Identify public-facing vulnerabilities &amp; misconfigurations</a:t>
            </a:r>
          </a:p>
          <a:p>
            <a:r>
              <a:rPr lang="en-US" sz="1600" dirty="0">
                <a:solidFill>
                  <a:schemeClr val="bg1"/>
                </a:solidFill>
              </a:rPr>
              <a:t>Overall Risk: MODERATE</a:t>
            </a:r>
          </a:p>
          <a:p>
            <a:r>
              <a:rPr lang="en-US" sz="1600" dirty="0">
                <a:solidFill>
                  <a:schemeClr val="bg1"/>
                </a:solidFill>
              </a:rPr>
              <a:t>Defense in place: Akamai WAF/CDN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E3768D-0085-B660-19CB-DD6DB14D33A9}"/>
              </a:ext>
            </a:extLst>
          </p:cNvPr>
          <p:cNvSpPr txBox="1"/>
          <p:nvPr/>
        </p:nvSpPr>
        <p:spPr>
          <a:xfrm>
            <a:off x="8380329" y="3625960"/>
            <a:ext cx="227947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 dirty="0">
                <a:solidFill>
                  <a:srgbClr val="FFFFFF"/>
                </a:solidFill>
              </a:rPr>
              <a:t>T</a:t>
            </a:r>
          </a:p>
        </p:txBody>
      </p:sp>
    </p:spTree>
  </p:cSld>
  <p:clrMapOvr>
    <a:masterClrMapping/>
  </p:clrMapOvr>
  <p:transition spd="slow">
    <p:comb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>
                <a:solidFill>
                  <a:srgbClr val="C8C8FF"/>
                </a:solidFill>
              </a:rPr>
              <a:t>Final Risk Rating &amp; Roadmap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8F67EFA-0068-C403-AFF6-C005AFA597D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36021021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ransition spd="slow">
    <p:comb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3200" b="1">
                <a:solidFill>
                  <a:srgbClr val="C8C8FF"/>
                </a:solidFill>
              </a:rPr>
              <a:t>Key Findings Snapshot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dirty="0"/>
          </a:p>
          <a:p>
            <a:r>
              <a:rPr sz="2000" dirty="0">
                <a:solidFill>
                  <a:srgbClr val="E6E6E6"/>
                </a:solidFill>
              </a:rPr>
              <a:t>Open ports: Only 80/443</a:t>
            </a:r>
          </a:p>
          <a:p>
            <a:r>
              <a:rPr sz="2000" dirty="0">
                <a:solidFill>
                  <a:srgbClr val="E6E6E6"/>
                </a:solidFill>
              </a:rPr>
              <a:t>Protected directories: /</a:t>
            </a:r>
            <a:r>
              <a:rPr sz="2000" dirty="0" err="1">
                <a:solidFill>
                  <a:srgbClr val="E6E6E6"/>
                </a:solidFill>
              </a:rPr>
              <a:t>db_backups</a:t>
            </a:r>
            <a:r>
              <a:rPr sz="2000" dirty="0">
                <a:solidFill>
                  <a:srgbClr val="E6E6E6"/>
                </a:solidFill>
              </a:rPr>
              <a:t>, /config, .</a:t>
            </a:r>
            <a:r>
              <a:rPr sz="2000" dirty="0" err="1">
                <a:solidFill>
                  <a:srgbClr val="E6E6E6"/>
                </a:solidFill>
              </a:rPr>
              <a:t>ht</a:t>
            </a:r>
            <a:r>
              <a:rPr sz="2000" dirty="0">
                <a:solidFill>
                  <a:srgbClr val="E6E6E6"/>
                </a:solidFill>
              </a:rPr>
              <a:t>* (403 Forbidden)</a:t>
            </a:r>
          </a:p>
          <a:p>
            <a:r>
              <a:rPr sz="2000" dirty="0">
                <a:solidFill>
                  <a:srgbClr val="E6E6E6"/>
                </a:solidFill>
              </a:rPr>
              <a:t>CSP: Multiple 3rd-party domains (Salesforce, Duo, </a:t>
            </a:r>
            <a:r>
              <a:rPr sz="2000" dirty="0" err="1">
                <a:solidFill>
                  <a:srgbClr val="E6E6E6"/>
                </a:solidFill>
              </a:rPr>
              <a:t>Vercel</a:t>
            </a:r>
            <a:r>
              <a:rPr sz="2000" dirty="0">
                <a:solidFill>
                  <a:srgbClr val="E6E6E6"/>
                </a:solidFill>
              </a:rPr>
              <a:t>, etc.)</a:t>
            </a:r>
          </a:p>
          <a:p>
            <a:r>
              <a:rPr sz="2000" dirty="0">
                <a:solidFill>
                  <a:srgbClr val="E6E6E6"/>
                </a:solidFill>
              </a:rPr>
              <a:t>No critical vulnerabilities detected in automated scans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AAC14E3-EA01-2CEE-4A4A-0B1FD00DB5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934065" y="4267456"/>
            <a:ext cx="6105832" cy="2499081"/>
          </a:xfrm>
          <a:prstGeom prst="rect">
            <a:avLst/>
          </a:prstGeom>
        </p:spPr>
      </p:pic>
    </p:spTree>
  </p:cSld>
  <p:clrMapOvr>
    <a:masterClrMapping/>
  </p:clrMapOvr>
  <p:transition spd="slow">
    <p:comb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D7A453D2-15D8-4403-815F-291FA1634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8161EA6B-09CA-445B-AB0D-8DF76FA92D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1EA1DAFF-CECA-492F-BFA1-22C64956B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075420"/>
            <a:ext cx="9036544" cy="4093306"/>
            <a:chOff x="1" y="2075420"/>
            <a:chExt cx="12048729" cy="4093306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5D3D3744-142C-4653-90AB-546FE6B849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0BC69CAC-820B-41BA-BFCA-79B4557683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3D205E7A-88AB-4C4B-B8D1-5A76AA878B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0D4286E9-8501-4EBF-874C-74897B4B6F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45586ADC-910E-45C9-BAB4-CB0EFBEE5B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DAB594C5-5BB0-49AE-8AAC-AE40A6F8A3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5" name="Rectangle 54">
            <a:extLst>
              <a:ext uri="{FF2B5EF4-FFF2-40B4-BE49-F238E27FC236}">
                <a16:creationId xmlns:a16="http://schemas.microsoft.com/office/drawing/2014/main" id="{B8114C98-A349-4111-A123-E8EAB86ABE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7479052" y="1131512"/>
            <a:ext cx="2796461" cy="533439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670FB431-AE18-414D-92F4-1D12D1991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444654" y="317578"/>
            <a:ext cx="411480" cy="549007"/>
            <a:chOff x="7029447" y="3514725"/>
            <a:chExt cx="1285875" cy="549007"/>
          </a:xfrm>
        </p:grpSpPr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24467063-D74E-4D42-8790-B9F6D69584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A1D19BAC-1681-47BC-AAF5-92FAFFF6F4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94347C2B-E846-452C-97AA-7E254FC1CE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10EA2B35-7959-4C2A-84AA-FF5D94FED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5343A6D7-F668-AD3E-F508-25FAC9ED15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7708" r="1" b="17709"/>
          <a:stretch>
            <a:fillRect/>
          </a:stretch>
        </p:blipFill>
        <p:spPr>
          <a:xfrm>
            <a:off x="726807" y="544973"/>
            <a:ext cx="7670673" cy="3306829"/>
          </a:xfrm>
          <a:prstGeom prst="rect">
            <a:avLst/>
          </a:prstGeom>
        </p:spPr>
      </p:pic>
      <p:grpSp>
        <p:nvGrpSpPr>
          <p:cNvPr id="63" name="Group 62">
            <a:extLst>
              <a:ext uri="{FF2B5EF4-FFF2-40B4-BE49-F238E27FC236}">
                <a16:creationId xmlns:a16="http://schemas.microsoft.com/office/drawing/2014/main" id="{AF19A774-30A5-488B-9BAF-629C644029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317544" y="536210"/>
            <a:ext cx="304800" cy="322326"/>
            <a:chOff x="215328" y="-46937"/>
            <a:chExt cx="304800" cy="2773841"/>
          </a:xfrm>
        </p:grpSpPr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291EBF88-5B98-4258-A542-14C3AF2E52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8FBC2D58-9E3C-490D-BD7A-61EF07EA79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B6CF1BB4-1C1D-4EDE-BA26-0243FCF83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00C83729-E02F-4512-AFE7-F4792228BD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9" name="Rectangle 68">
            <a:extLst>
              <a:ext uri="{FF2B5EF4-FFF2-40B4-BE49-F238E27FC236}">
                <a16:creationId xmlns:a16="http://schemas.microsoft.com/office/drawing/2014/main" id="{E2D3D3F2-ABBB-4453-B1C5-1BEBF7E4D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6140785"/>
            <a:ext cx="4571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8214E4A5-A0D2-42C4-8D14-D2A7E495F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645785" y="5940560"/>
            <a:ext cx="1285875" cy="549007"/>
            <a:chOff x="7029447" y="3514725"/>
            <a:chExt cx="1285875" cy="549007"/>
          </a:xfrm>
        </p:grpSpPr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7494D7A0-6B21-41E8-A7D3-0033BBB791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1E141D7D-32B0-448E-A666-EA8703AFCF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8D87E268-6345-420F-8B97-B37ED0410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35E1622E-7FA6-4760-A2BF-A8105EBF7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202" y="4018137"/>
            <a:ext cx="3426795" cy="2129586"/>
          </a:xfrm>
          <a:noFill/>
        </p:spPr>
        <p:txBody>
          <a:bodyPr anchor="t">
            <a:normAutofit/>
          </a:bodyPr>
          <a:lstStyle/>
          <a:p>
            <a:pPr algn="l"/>
            <a:r>
              <a:rPr lang="en-US" sz="2900" b="1">
                <a:solidFill>
                  <a:schemeClr val="bg1"/>
                </a:solidFill>
              </a:rPr>
              <a:t>High-Priority Recommendations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14560" y="4018143"/>
            <a:ext cx="4255578" cy="2129599"/>
          </a:xfrm>
          <a:noFill/>
        </p:spPr>
        <p:txBody>
          <a:bodyPr anchor="t">
            <a:normAutofit/>
          </a:bodyPr>
          <a:lstStyle/>
          <a:p>
            <a:endParaRPr lang="en-US" sz="1600">
              <a:solidFill>
                <a:schemeClr val="bg1"/>
              </a:solidFill>
            </a:endParaRPr>
          </a:p>
          <a:p>
            <a:r>
              <a:rPr lang="en-US" sz="1600">
                <a:solidFill>
                  <a:schemeClr val="bg1"/>
                </a:solidFill>
              </a:rPr>
              <a:t>1. Conduct authenticated application testing</a:t>
            </a:r>
          </a:p>
          <a:p>
            <a:r>
              <a:rPr lang="en-US" sz="1600">
                <a:solidFill>
                  <a:schemeClr val="bg1"/>
                </a:solidFill>
              </a:rPr>
              <a:t>2. Monitor/validate 3rd-party CSP domains</a:t>
            </a:r>
          </a:p>
          <a:p>
            <a:r>
              <a:rPr lang="en-US" sz="1600">
                <a:solidFill>
                  <a:schemeClr val="bg1"/>
                </a:solidFill>
              </a:rPr>
              <a:t>3. Secure and monitor config/backup files</a:t>
            </a:r>
          </a:p>
        </p:txBody>
      </p:sp>
    </p:spTree>
  </p:cSld>
  <p:clrMapOvr>
    <a:masterClrMapping/>
  </p:clrMapOvr>
  <p:transition spd="slow">
    <p:comb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3200" b="1">
                <a:solidFill>
                  <a:srgbClr val="C8C8FF"/>
                </a:solidFill>
              </a:rPr>
              <a:t>Methodology &amp; Approach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59503E9-71C2-8E64-B8FA-A8B699910C47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ransition spd="slow">
    <p:comb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3200" b="1">
                <a:solidFill>
                  <a:srgbClr val="C8C8FF"/>
                </a:solidFill>
              </a:rPr>
              <a:t>Domain WHOIS Overview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CA2BC6F-E29A-D9BC-4C2E-622BA7743D6D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ransition spd="slow">
    <p:comb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3200" b="1">
                <a:solidFill>
                  <a:srgbClr val="C8C8FF"/>
                </a:solidFill>
              </a:rPr>
              <a:t>WHOIS Risk Analysis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FAE69A7-5DF4-4FF4-C198-F68CDB9A9B36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ransition spd="slow">
    <p:comb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3200" b="1">
                <a:solidFill>
                  <a:srgbClr val="C8C8FF"/>
                </a:solidFill>
              </a:rPr>
              <a:t>WHOIS Recommendations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D1BF66D-1C6B-D991-D850-5C29F6DE84AD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ransition spd="slow">
    <p:comb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3200" b="1">
                <a:solidFill>
                  <a:srgbClr val="C8C8FF"/>
                </a:solidFill>
              </a:rPr>
              <a:t>DNS Records Overview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7F03DAA-95DC-4F64-994A-6EADFDAD98FC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ransition spd="slow">
    <p:comb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86</TotalTime>
  <Words>542</Words>
  <Application>Microsoft Office PowerPoint</Application>
  <PresentationFormat>On-screen Show (4:3)</PresentationFormat>
  <Paragraphs>97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3" baseType="lpstr">
      <vt:lpstr>Arial</vt:lpstr>
      <vt:lpstr>Calibri</vt:lpstr>
      <vt:lpstr>Office Theme</vt:lpstr>
      <vt:lpstr>Cybersecurity Penetration Testing Report</vt:lpstr>
      <vt:lpstr>Executive Summary</vt:lpstr>
      <vt:lpstr>Key Findings Snapshot</vt:lpstr>
      <vt:lpstr>High-Priority Recommendations</vt:lpstr>
      <vt:lpstr>Methodology &amp; Approach</vt:lpstr>
      <vt:lpstr>Domain WHOIS Overview</vt:lpstr>
      <vt:lpstr>WHOIS Risk Analysis</vt:lpstr>
      <vt:lpstr>WHOIS Recommendations</vt:lpstr>
      <vt:lpstr>DNS Records Overview</vt:lpstr>
      <vt:lpstr>DNS Risks &amp; Fixes</vt:lpstr>
      <vt:lpstr>Subdomain Enumeration</vt:lpstr>
      <vt:lpstr>Subdomain Risks</vt:lpstr>
      <vt:lpstr>Subdomain Mitigation</vt:lpstr>
      <vt:lpstr>Nmap &amp; Ping Results</vt:lpstr>
      <vt:lpstr>Nmap/Ping Risks &amp; Fixes</vt:lpstr>
      <vt:lpstr>Nikto Results</vt:lpstr>
      <vt:lpstr>Nikto Fixes (Urgent)</vt:lpstr>
      <vt:lpstr>WAF &amp; Proxy Testing</vt:lpstr>
      <vt:lpstr>OWASP ZAP Findings</vt:lpstr>
      <vt:lpstr>Final Risk Rating &amp; Roadmap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USER</cp:lastModifiedBy>
  <cp:revision>5</cp:revision>
  <dcterms:created xsi:type="dcterms:W3CDTF">2013-01-27T09:14:16Z</dcterms:created>
  <dcterms:modified xsi:type="dcterms:W3CDTF">2025-11-04T17:41:27Z</dcterms:modified>
  <cp:category/>
</cp:coreProperties>
</file>